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0"/>
  </p:handoutMasterIdLst>
  <p:sldIdLst>
    <p:sldId id="257" r:id="rId2"/>
    <p:sldId id="260" r:id="rId3"/>
    <p:sldId id="259" r:id="rId4"/>
    <p:sldId id="261" r:id="rId5"/>
    <p:sldId id="262" r:id="rId6"/>
    <p:sldId id="263" r:id="rId7"/>
    <p:sldId id="266" r:id="rId8"/>
    <p:sldId id="264" r:id="rId9"/>
  </p:sldIdLst>
  <p:sldSz cx="9144000" cy="6858000" type="screen4x3"/>
  <p:notesSz cx="7170738" cy="9477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06738" cy="474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62413" y="0"/>
            <a:ext cx="3106737" cy="474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A71D2-729E-4A9D-8AD4-3087C84822AA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001125"/>
            <a:ext cx="3106738" cy="474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62413" y="9001125"/>
            <a:ext cx="3106737" cy="4746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3B68BB-F154-4DFF-AAC2-CAF62E6C427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11/8/2011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11/8/2011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11/8/2011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11/8/2011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11/8/2011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11/8/2011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11/8/2011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467600" cy="731838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Drill: </a:t>
            </a:r>
            <a:r>
              <a:rPr lang="en-US" dirty="0" smtClean="0">
                <a:solidFill>
                  <a:srgbClr val="FF0000"/>
                </a:solidFill>
              </a:rPr>
              <a:t>Tuesday</a:t>
            </a:r>
            <a:r>
              <a:rPr lang="en-US" dirty="0" smtClean="0">
                <a:solidFill>
                  <a:srgbClr val="FF0000"/>
                </a:solidFill>
              </a:rPr>
              <a:t>, 11/8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OBJ: SWBAT analyze angle theorems in order to develop proofs.  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685800"/>
            <a:ext cx="6029325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838200"/>
            <a:ext cx="86487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33400"/>
            <a:ext cx="8691563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990600" y="1676400"/>
            <a:ext cx="4876800" cy="1676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81000"/>
            <a:ext cx="8460828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457200"/>
            <a:ext cx="9144000" cy="97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81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</a:t>
            </a:r>
            <a:r>
              <a:rPr lang="en-US" dirty="0" smtClean="0"/>
              <a:t>Question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19</Words>
  <Application>Microsoft Office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Drill: Tuesday, 11/8</vt:lpstr>
      <vt:lpstr>Slide 2</vt:lpstr>
      <vt:lpstr>Slide 3</vt:lpstr>
      <vt:lpstr>Slide 4</vt:lpstr>
      <vt:lpstr>Slide 5</vt:lpstr>
      <vt:lpstr>Slide 6</vt:lpstr>
      <vt:lpstr>Slide 7</vt:lpstr>
      <vt:lpstr>Challenge Question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D2b</dc:title>
  <dc:creator>Megan</dc:creator>
  <cp:lastModifiedBy>acalise2</cp:lastModifiedBy>
  <cp:revision>12</cp:revision>
  <dcterms:created xsi:type="dcterms:W3CDTF">2010-11-08T23:14:46Z</dcterms:created>
  <dcterms:modified xsi:type="dcterms:W3CDTF">2011-11-08T12:33:57Z</dcterms:modified>
</cp:coreProperties>
</file>