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va, Mary-Luisa" initials="AM" lastIdx="1" clrIdx="0">
    <p:extLst>
      <p:ext uri="{19B8F6BF-5375-455C-9EA6-DF929625EA0E}">
        <p15:presenceInfo xmlns:p15="http://schemas.microsoft.com/office/powerpoint/2012/main" userId="S::mabiva@bcps.org::636ee459-caad-4ed9-879d-fbdab68243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0:50.16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1487 22,'-2'-19,"-2"16,-2 14,-3 20,1-1,2 1,-1 22,-2 9,-5 9,-3-1,-4 0,-2-1,-3-2,-3 0,-25 37,-9 6,-5-3,-5-3,-4-4,-5-3,-3-4,-61 50,95-97,-2-2,-2-2,-1-3,-3-2,-37 17,83-48,0 0,-1-1,0 0,0-1,0 0,0-2,-14 2,23-4,-1 1,1-2,0 1,-1-1,1 1,0-2,0 1,0 0,0-1,0 0,0 0,0-1,0 1,1-1,-1 0,1 0,0-1,0 1,0-1,0 0,1 0,-2-1,-2-6,1 1,0-1,0 0,1 0,1-1,0 1,0-1,1 0,1 0,0-2,-1-6,1 0,1 0,1 0,1 0,2-14,0 19,-1 0,2 0,2-5,-5 17,0 0,0 0,0 1,0-1,0 0,1 0,0 1,-1-1,1 1,0-1,0 1,0 0,1-1,-1 1,1 0,-1 1,3-2,-4 3,0-1,0 1,0 0,1 0,-1 0,0 0,0 0,0 1,0-1,1 0,-1 1,0-1,0 0,0 1,0-1,0 1,0 0,0-1,0 1,0 0,0 0,0 0,0-1,-1 1,1 0,0 0,-1 0,1 0,0 0,-1 0,0 0,1 1,0 0,2 6,1 0,-2 0,1 1,0 3,1 9,-2-1,0 0,-1 1,-1-1,-1 1,-1-1,-1 1,-3 12,-11 36,-21 54,33-106,1-8,-1 6,0 0,1 0,1 1,0-1,0 15,2-26,1 0,0-1,1 1,-1 0,1-1,0 1,-1-1,2 1,-1-1,0 1,1-1,-1 0,1 1,0-1,0 0,0 0,1-1,-1 1,1 0,-1-1,1 1,0-1,0 0,0 0,0 0,1 0,1 0,5 2,1 0,-1-1,1 0,-1-1,1 0,0-1,4 0,84-2,-95 1,252-25,-128 10,36 4,-74 11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0:44.39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208 0,'15'0,"15"15,7 26,-2 20,-7 15,-19 15,-31 1,-26-9,-21-19,-3-41,10-38,16-38,16-30,17-15,27-2,31 12,8 21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3:08.612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0,'3'12,"1"13,-1 11,-3 12,5-3,12-8,14-12,12-8,12-9,-13-5,-23-6,-14-2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3:08.947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89 0,'-3'12,"-1"16,-3 19,-6 15,-4 7,0 4,5 1,2-3,5-14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3:09.630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0,'0'6,"0"11,6 3,11-3,15 0,7 8,1 9,-7 8,-21 9,-21-5,-19-13,-4-11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3:09.961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1 235,'0'-12,"0"-12,6-13,11-1,15 4,13 3,9 7,7 4,-8 6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3:10.680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4 0,'-2'66,"1"-22,1 0,2 0,-1-32,1 0,0 0,1 0,0 0,1 0,0-1,0 1,2-1,1 3,-4-9,0 0,0-1,1 1,-1-1,1 0,0 1,0-2,1 1,-1 0,1-1,0 0,-1 0,2 0,-1-1,0 0,0 0,1 0,-1-1,1 1,-1-1,1 0,0-1,-1 0,1 0,0 0,0 0,-1-1,1 0,-1 0,1-1,-1 1,1-1,-1 0,0-1,0 1,0-1,0 0,0 0,-1-1,1 0,-1 1,0-1,0-1,0 1,-1 0,0-1,1 0,0-2,1 0,-2 0,1-1,0 1,-1-1,-1 0,0 0,0 0,0-3,-1 6,0 0,-1 0,1 0,-1 0,-1-1,1 1,-1 0,0 0,0 0,0 0,-1 0,1 0,-1 1,-1-1,1 0,1 3,0 1,1 0,-1-1,0 1,0 0,0-1,0 1,0 0,0 0,-1 0,1 0,0 0,0 0,-1 0,1 0,-1 1,1-1,-1 0,1 1,-1-1,1 1,-1 0,1 0,-1-1,0 1,1 0,-1 0,1 0,-1 1,1-1,-1 0,0 0,1 1,-1-1,1 1,-1 0,1-1,0 1,-1 0,1 0,0 0,-1 0,1 0,0 0,0 0,0 0,0 1,-6 4,1 1,0 1,0-1,1 1,0 0,0 0,-1 5,-12 32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32:46.193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1 302,'5'-3,"1"0,-1 0,1 1,-1 0,1 0,0 1,0 0,0 0,0 0,58-3,-44 4,61 0,1 4,-1 4,26 7,-1 0,1-5,61-3,483-25,-366 10,-28 2,-92 0,81-7,189-10,2 23,-173 2,-102-4,176 5,-290 2,1 2,0 2,52 8,266 23,-333-40,-33 0,-1 0,1 0,0 0,-1 0,1 0,-1 0,1 0,0 0,-1-1,1 1,-1 0,1 0,-1-1,1 1,-1 0,1-1,-1 1,1-1,-1 1,0 0,1-1,-1 1,1-1,-1 1,0-1,0 1,1-1,-1 0,0 1,0-1,0 1,1-1,-1 1,0-1,0 0,0 1,0-1,0 1,0-1,0 0,0 1,-1-1,1 1,0-1,0 0,0 1,-1-1,1 1,0-1,-1 1,1-1,-3-4,-1-1,0 1,0 0,0 0,-1 0,0 0,1 1,-2 0,-4-4,-56-32,50 31,-312-171,320 176,5 2,0 1,0-1,0 1,0-1,1 0,-1 0,0-1,1 1,-1 0,1-1,0 1,-2-3,4 4,0 1,0 0,0-1,0 1,0 0,0-1,1 1,-1 0,0-1,0 1,0 0,0 0,0-1,1 1,-1 0,0-1,0 1,0 0,1 0,-1 0,0-1,0 1,1 0,-1 0,0 0,0-1,1 1,-1 0,0 0,1 0,-1 0,0 0,1 0,-1 0,0 0,1 0,-1 0,0 0,0 0,1 0,-1 0,0 0,1 0,-1 0,0 0,19 2,27 7,-1 2,38 15,88 39,-85-27,-75-32,-1 0,1 1,-1 0,-1 0,1 1,3 5,-11-11,0-1,-1 1,1 0,-1 0,0-1,0 1,0 0,0 0,0 0,0 1,0-1,0 0,-1 0,1 0,-1 0,0 1,0-1,0 0,0 0,0 1,0-1,-1 1,0 0,0 0,0 0,0 0,-1 0,0 0,1-1,-1 1,0 0,0-1,0 1,-1-1,-1 1,-9 8,-1-1,0-1,-1 0,0-1,-5 1,7-2,-147 70,-65 34,190-92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32:48.562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3171 1756,'-10'-2,"1"1,0-1,0 0,0-1,0 0,1 0,-1-1,0 0,-23-10,-166-57,4-10,-163-93,246 116,-28-5,91 42,-37-23,2-3,2-4,-18-19,-21-12,-50-26,18 12,-18-24,-71-55,25 18,60 51,36 27,103 68,0 0,-1 1,0 1,-1 0,0 1,0 2,0 0,-1 0,-8 1,0 0,1-1,-22-8,30 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32:49.763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2 79,'0'-1,"1"-1,-1 1,0 0,1 0,-1 0,1 0,-1 0,1-1,0 1,-1 0,1 0,0 0,0 1,0-1,0 0,0 0,0 0,0 1,0-1,0 0,0 1,0-1,0 1,0-1,1 1,-1 0,0-1,1 1,42-7,-35 6,347-34,-270 24,-73 11,-15 3,-21 4,-54 7,-1-4,0-3,0-4,-7-3,74 0,1 0,0 0,0 0,0 1,0 1,-4 0,12-1,0-1,0 1,0-1,1 1,-1 0,0 0,0 0,0 0,0 0,1 0,-1 1,1-1,-1 1,1-1,-1 1,1-1,0 1,0 0,0-1,0 1,0 0,0 0,0 0,1 0,-1 0,1 0,-1 0,1 1,-1 2,1 1,1 0,-1 0,1 0,0 0,0 0,0 0,1-1,1 4,25 51,-19-42,85 155,-38-72,13 38,-63-127,-3-7,0 0,-1 1,0 0,1 0,-2 0,1 0,-1 0,0 0,0 0,0 0,-1 5,-3-7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33:11.458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2255 1088,'1'0,"-1"0,0 0,0 1,1-1,-1 0,0 0,0 1,1-1,-1 0,0 0,1 0,-1 0,0 0,1 1,-1-1,0 0,1 0,-1 0,1 0,-1 0,0 0,1 0,-1 0,0 0,1 0,-1 0,0-1,1 1,-1 0,0 0,1 0,-1 0,0 0,1-1,-1 1,0 0,1 0,-1-1,0 1,0 0,1 0,-1-1,0 1,0 0,0-1,0 1,1 0,-1-1,0 1,0 0,0-1,0 1,0 0,0-1,0 1,0-1,0 1,0 0,0-1,0 1,0 0,0-1,-3-30,2 23,-10-64,-3 1,-4 1,-9-23,3 21,-3 1,-31-55,37 85,-2 1,-2 2,-1 0,-2 2,-12-10,20 26,-1 1,-1 1,0 1,-2 1,0 1,0 1,-2 1,-1 0,-10-2,0 1,-1 2,-1 2,0 1,-18-1,-17 3,1 3,-1 4,0 2,-10 5,40-1,0 2,0 2,2 2,-22 9,-39 19,-21 15,75-31,1 1,1 3,-31 24,52-32,1 1,1 2,1 0,1 1,1 1,-15 24,11-8,-8 20,2-4,29-52,-1-1,1 0,-1 0,-1 0,1 0,-1 0,3-3,1-1,-1 1,1 0,-1-1,0 1,1-1,-1 0,0 1,1-1,-1 0,0 1,0-1,1 0,-1 0,0 0,0 1,1-1,-1 0,0 0,0 0,0 0,1 0,-1-1,0 1,0 0,1 0,-1 0,0-1,0 1,1 0,-1-1,0 1,1-1,-1 1,0-1,1 1,-1-1,1 1,-1-1,1 1,-1-1,1 0,-4-5,0 0,0 0,1-1,0 1,0-1,1 0,0 1,-1-6,-9-63,6 37,-5-20,-4-2,3 16,11 40,3 7,4 18,10 34,31 168,-45-212,0 0,1 1,0-1,1 0,3 4,-6-12,0 0,1 0,0 0,0 0,0-1,0 1,0-1,1 1,-1-1,1 0,-1 0,1 0,0 0,0 0,0-1,0 1,0-1,0 0,0 0,4 1,2-1,0 0,1-1,0 0,-1 0,1-1,-1 0,0-1,3-1,78-24,-42 12,58-12,24 1,-35 7,-62 12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21.236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1353 1,'-1'9,"0"1,-1-1,0 1,0-1,-1 0,0 0,0 0,-1 0,-4 6,8-15,-18 35,-1-2,-2 0,-2-1,-24 28,-26 21,-15 8,20-24,-2-4,-2-2,-4-4,-1-4,-3-2,-55 23,108-59,-100 45,101-47,0-2,0-1,-25 4,44-10,0-1,0-1,0 1,0-1,0 0,0-1,1 1,-1-1,0-1,0 1,0-1,-3-2,6 2,1 0,-1 0,1 0,0 0,0 0,0-1,0 1,1-1,-1 0,1 0,-1 0,1 0,0-1,0 1,1 0,-1-1,1 0,-1 1,1-1,0 0,0 1,1-1,-1-25,1 25,1 1,-1 0,0 0,-1-1,1 1,0 0,-1-1,0 1,0-1,-5 18,5-11,-4 9,1 1,1 0,0 0,0 1,3-10,-1 0,1 0,0 0,0 0,0 1,1-1,0 0,-1 0,1 0,1 0,-1 0,0 0,1 0,0-1,0 1,1 0,2 3,1-1,1-1,-1 1,1-1,0 0,0-1,0 0,1 0,0 0,-1-1,1 0,0-1,4 1,53 14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1:09.99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0,'15'21,"1"21,-19 3,-8-20,-2-15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22.750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322 147,'5'-14,"-9"-15,-17-7,-25-7,-13 19,2 27,7 37,11 41,13 35,11 22,8 7,4-7,4-12,1-9,1-24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23.083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466 30,'-9'-9,"-23"-4,-30 5,-18 10,-15 3,-6 2,14-1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23.418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54 0,'19'5,"11"16,5 19,-3 22,-7 19,-22 6,-26-13,-14-32,-6-38,5-35,9-30,9-20,13-10,22 10,8 19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23.789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0 75,'5'20,"11"19,8 19,0 13,-5 15,-5 6,-14-22,-13-42,-3-40,0-32,4-33,17-18,23-2,21 11,21 19,14 27,-9 19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24.353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1 103,'3'8,"0"0,-1 0,1 0,-2 0,1 1,-1-1,0 1,-1 2,1 8,4 91,-5 1,-8 46,7-144,1 11,3-30,5-38,7-41,19-61,-24 114,1 0,1 1,1 1,2 0,1 1,4-3,-11 19,-1 1,2 1,0 0,0 0,1 1,1 0,6-4,-14 11,1 0,-1 0,0 1,1-1,0 1,0 1,-1-1,1 0,0 1,0 0,0 0,1 1,-1-1,0 1,0 0,0 1,0-1,0 1,0 0,0 0,0 1,0-1,2 2,-2 0,1 0,-1 0,0 0,-1 1,1-1,0 1,-1 1,0-1,0 0,0 1,-1 0,2 3,1 1,-2 1,1-1,-1 1,-1 1,0-1,2 9,0 14,-1 0,-2 1,-1-1,-2 1,1-32,0 82,0-16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26.087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0 646,'7'-12,"0"1,0 0,1 1,1-1,21-31,-20 26,0 0,-2-1,0 0,-1 0,-1-1,-1 1,0-2,-1 1,-1 0,0-11,-3 21,0 0,-1 0,0 0,-1-4,2 11,0 0,0 0,0 0,0 0,0 0,-1 0,1 0,0 0,-1 0,1 1,0-1,-1 0,1 0,-1 0,1 0,-1 1,0-1,1 0,-1 1,0-1,1 0,-1 1,0-1,0 1,0-1,1 1,-1 0,0-1,0 1,0 0,0-1,0 1,0 0,0 0,0 0,0 0,0 0,0 0,-1 1,0 0,1 0,-1 0,0 0,0 1,1-1,-1 1,1-1,-1 1,1-1,0 1,-1 0,1 0,0 0,0 0,0-1,0 1,1 0,-1 2,-2 5,0 0,1 1,0-1,0 3,1-2,0 0,1 1,0-1,0 0,1 1,1-1,-1 0,2 0,-1 0,2 0,-1 0,1-1,2 3,-2-5,0 0,1 0,0 0,0 0,1-1,0 0,0 0,0-1,1 0,0 0,0 0,0-1,0 0,1 0,0-1,7 3,1-2,0-1,0 0,0-1,0-1,1-1,-1 0,0-1,1 0,-1-2,0 0,0 0,-1-2,8-2,-5 0,1 0,-2-1,1-1,-1-1,-1 0,0-1,0-1,-1-1,-1 0,13-15,-21 21,0-1,-1 0,0 0,0-1,-1 1,0-1,0 0,-1 0,0-3,-2 10,0 0,-1 0,0 0,1 0,-1 0,0 0,0 0,0-1,0 1,0 0,0 0,-1 0,1 0,-1 0,1 0,-1 0,0 0,0 1,0-1,0 0,0 0,0 1,0-1,-1 0,1 1,-1-1,1 1,-1 0,1-1,-1 1,0 0,0 0,0 0,1 0,-1 1,0-1,0 0,0 1,0-1,0 1,0 0,-1 0,1 0,0 0,-6 0,0 0,0 1,1 0,-1 0,0 1,1 0,-1 1,1-1,0 1,0 1,0-1,0 1,1 1,-1-1,-2 4,4-4,0 0,0 1,1 0,0 0,0 0,0 0,0 0,1 1,-1 1,3-4,-1 1,1-1,0 1,0-1,0 1,1-1,-1 1,1 0,0-1,0 1,0 0,0-1,1 1,-1 0,1-1,0 1,0-2,-1 0,1 0,0-1,0 1,0 0,0 0,0 0,0-1,1 1,-1 0,0-1,1 0,-1 1,1-1,0 0,-1 1,1-1,0 0,0 0,0-1,1 2,4 0,1-1,-1 0,0 0,1 0,4-1,29 5,-34-3,-1 0,0 0,1 1,-1 0,0 0,0 0,0 1,-1 0,1 0,-1 1,0-1,1 2,2 4,0-1,-1 1,0 1,-1-1,0 1,3 8,5 15,-3 1,-1 0,-1 1,-1 10,2 7,-3 1,-3 0,-1 0,-3 1,-2-25,0 1,-2-2,-1 1,-1 0,-2-1,-1 0,-12 26,13-39,0-1,0 0,-1 0,-6 5,11-14,-1-1,1 0,-1 0,0 0,-1-1,1 0,-1 1,0-2,0 1,0-1,-5 2,8-4,0 0,0 0,0 0,0-1,0 1,0-1,0 0,0 0,0 0,0 0,0-1,0 1,0-1,0 0,0 1,0-1,0-1,0 1,1 0,-1-1,1 1,-1-1,1 0,-1 0,1 0,0 0,0 0,-1-1,-2-4,0 0,0 0,1-1,0 1,0-1,1 0,0 0,0 0,-1-8,0-3,1 0,0 0,2-1,0 1,1-1,1 1,1-1,1 1,2-7,1-1,2 1,1 0,1 1,1 0,2 0,5-7,14-16,1 2,2 2,3 1,1 1,2 3,11-7,27-18,17-16,-79 65,-2-1,0 0,-1-1,6-10,-16 21,0 0,-1-1,0 1,0-1,2-5,-5 11,0 0,1 1,-1-1,1 0,-1 0,0 0,0 0,0 0,1 0,-1 0,0 0,0 0,0 0,-1 0,1 0,0 0,0 0,0 0,-1 0,1 0,0 0,-1 1,1-1,-1 0,1 0,-1 0,1 0,-1 1,0-1,1 0,-1 1,0-1,0 0,0 1,1-1,-1 1,0-1,0 1,0 0,0-1,0 1,-3 0,1 0,-1 0,1 0,0 0,-1 1,1 0,-1-1,1 1,0 0,-1 1,1-1,0 1,0-1,-3 3,-43 31,38-25,1-1,0 2,0-1,1 1,1 1,0-1,-3 7,7-12,1 1,0-1,0 1,1-1,0 1,0 0,0 0,1 0,0 0,0 0,1 0,0 0,0 1,1-1,0 2,-1-7,0 0,1 0,-1-1,0 1,1 0,-1 0,1-1,0 1,-1-1,1 1,0-1,0 1,0-1,0 1,0-1,1 0,-1 1,0-1,1 0,-1 0,0 0,1 0,-1 0,1 0,0-1,-1 1,1-1,0 1,-1-1,1 1,0-1,0 0,-1 0,1 0,0 0,0 0,-1 0,1 0,0 0,0-1,-1 1,1-1,0 0,-1 1,1-1,0 0,8-4,-1 0,1 0,-1-1,0 0,0-1,6-6,2-3,-10 8,1 1,0 0,0 0,8-5,-14 11,0 0,-1 0,1 0,0 0,0 0,0 1,0-1,0 0,0 1,0 0,0-1,0 1,0 0,0 0,0 0,0 0,0 1,0-1,0 0,0 1,0 0,0-1,0 1,0 0,0 0,1 1,43 34,-38-28,1 0,1-1,-1 0,1-1,0 0,0 0,1-1,0-1,6 3,-8-5,0-1,0 1,0-1,0-1,0 0,0 0,0 0,0-1,0-1,0 0,8-2,-4-1,0 0,-1 0,0-2,0 1,-1-1,0-1,9-7,-2-1,-1-1,-1 0,0-1,-1-1,-1 0,-1-1,-1 0,-1-1,1-5,7-23,-3-1,-1 0,-3-2,-2 1,-3-1,0-29,-7 62,-1 19,0 3,-8 33,-92 706,95-679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26.416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492 30,'-10'-5,"-17"-2,-33 1,-30 1,-15 2,-3 0,16 2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26.769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1 199,'5'9,"1"28,1 26,2 22,2 11,-3-12</inkml:trace>
  <inkml:trace contextRef="#ctx0" brushRef="#br0" timeOffset="1">143 0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27.099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0 0,'15'20,"9"25,5 19,3 18,0 10,1 3,12-24,5-48,-8-47,-4-44,-10-24,5 3,-3 17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27.432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52 0,'-3'11,"1"0,0 0,1 0,0 0,1 4,0-13,0 0,0 0,0 1,0-1,0 0,1 0,-1 1,1-1,0 0,-1 0,1 0,0 0,0 0,1 0,-1 0,0 0,0 0,1-1,0 1,-1 0,1-1,0 0,-1 1,1-1,0 0,0 0,2 1,-2-1,0-1,0 0,0 1,0-1,0 0,0 0,0-1,0 1,0 0,0-1,-1 1,1-1,0 1,0-1,0 0,0 0,-1 0,1 0,0 0,-1 0,1 0,-1-1,0 1,1-1,-1 1,0-1,1-1,1 0,-1 0,0 0,0 0,-1 0,1 0,-1-1,1 1,-1-1,0 1,0-1,-1 1,1-1,-1 0,0 0,1 2,-1 1,0 0,0 0,-1 0,1 0,0 0,0 0,0 0,-1 0,1 0,0 0,-1 0,1 0,-1 0,0 0,1 0,-1 1,1-1,-1 0,0 0,0 0,0 1,1-1,-1 0,0 1,0-1,0 1,0-1,0 1,0 0,0-1,0 1,0 0,0 0,0-1,0 1,0 0,-1 0,1 0,0 0,0 1,0-1,0 0,0 0,0 1,0-1,0 0,0 1,0-1,0 1,0 0,1-1,-1 1,0-1,0 1,0 0,0 0,-7 6,1 1,0 0,0 1,0-1,1 1,1 1,-1-1,1 1,1 0,0 0,0 3,-2 3,0 0,2 0,0 0,1 1,0 0,1 6,2-15,-1 1,2-1,-1 0,1 0,1 0,-1 1,1-1,1-1,-1 1,1 0,1-1,-1 1,1-1,1 1,-2-5,-1 1,0-1,1 0,0 0,-1 0,1-1,0 1,1-1,-1 1,0-1,1 0,-1 0,1-1,0 1,-1-1,1 1,0-1,0 0,1-1,0 1,0-1,0-1,0 1,0-1,0 0,0 0,0 0,0-1,0 0,-1 0,1 0,-1 0,3-2,8-7,0 0,-1 0,0-2,-1 0,-1 0,0-1,8-12,33-54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1:11.07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0,'10'0,"3"0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27.764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54.032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201 57,'58'-21,"-40"13,1 1,1 1,-1 1,15-2,-19 6,0 0,0 1,0 0,0 1,0 1,0 0,-1 2,1-1,-1 2,0 0,0 0,0 1,-1 1,0 0,0 1,-1 1,3 2,-4-3,-1 1,0 1,0 0,-1 0,0 1,-1 0,0 0,-1 1,0 0,-1 0,0 1,-1 0,-1 0,0 0,0 0,-1 1,-1-1,1 15,-3-13,-1 1,0-1,-1 1,-1-1,0 0,-1 0,0 0,-2 0,0-1,0 0,-1 0,-1 0,0-1,-4 4,1-1,-2-1,0 0,-1-1,-1 0,0-1,0-1,-2 0,1-1,-3 0,4-3,-1 0,0-1,0 0,-1-2,0 0,0-1,0 0,-1-1,1-1,-1-1,-4-1,8 0,1-1,-1-1,1 0,-1-1,1-1,0 0,0 0,0-2,1 1,0-2,0 1,0-2,1 0,0 0,0-1,-1-2,1 0,0 0,1-1,1-1,0 1,0-2,1 1,1-1,0 0,1-1,0 0,1 0,1 0,1 0,0-1,1 1,0-8,1 8,1 0,1 0,0 1,1-1,1 0,0 1,1-1,1 1,0 0,0 1,2-1,0 1,0 0,1 1,1-1,0 2,0-1,4-1,-2 3,0 0,1 0,0 1,11-5,44-19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54.380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1,'9'14,"14"20,6 18,5 19,4 12,-3-8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57.960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0 176,'11'-15,"1"0,0 0,1 1,1 1,0 0,1 1,0 1,15-9,-19 13,0 1,1 0,0 1,0 0,0 1,0 0,1 1,0 0,-1 1,1 0,0 1,0 1,1 0,-8 1,0-1,0 2,0-1,0 0,0 1,0 0,-1 1,1-1,-1 1,1 0,-1 0,0 1,0-1,3 5,-5-5,0 0,0 0,-1 1,1-1,-1 1,0 0,0-1,0 1,-1 0,1 0,-1 0,0 0,0 1,-1-1,1 0,-1 0,0 0,0 1,0-1,0 0,-1 0,0 1,-2 5,-1 1,0-1,0 1,-1-1,0 0,-1-1,0 1,-1-1,0 0,-7 6,8-8,0 0,-1 0,1-1,-2 0,1 0,-1-1,0 0,0-1,0 1,-1-1,-7 2,23-7,0 0,0 1,0 0,0 0,0 1,0 0,0 0,0 1,0 0,-1 0,1 0,-1 1,1 0,-1 0,0 1,0 0,-1 0,1 0,-1 0,0 1,5 5,-3-2,1 0,-2 1,1 0,-1 0,0 0,-1 1,0 0,0 0,-1 0,-1 1,0-1,0 1,1 8,-4-11,1 0,-1-1,-1 1,1 0,-1 0,-1 0,1-1,-1 1,-1-1,1 1,-1-1,0 0,-1 0,0 0,0-1,-1 1,1-1,-1 0,-2 1,0 0,-1 0,1-1,-1 0,0-1,0 1,-1-2,0 1,0-1,0 0,0-1,0 0,-1-1,0 0,1 0,-5-1,-5 0,1-1,-1-1,-16-2,-51-13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31.964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40.108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349 28,'3'-3,"0"0,1 1,-1-1,1 1,0 0,0 0,0 0,0 0,0 1,0-1,1 1,-1 0,0 0,1 1,-1 0,1-1,-1 1,0 1,1-1,-1 1,2 0,4 1,0 1,0 0,0 0,-1 1,1 0,-1 1,0 0,6 5,-1 1,0 0,0 1,-1 1,-1 0,0 1,-1 0,0 1,-1 0,-1 1,-1 0,0 0,-1 1,0 0,2 14,-3-11,-2 0,0 0,-1 1,-2-1,0 1,-1-1,0 1,-2-1,-1 0,0 1,-2-1,0 0,-2 2,-1-3,-1 0,0 0,-2 0,0-2,-1 1,-1-1,0-1,-1-1,-1 0,-1 0,0-2,0 0,-2 0,1-2,-7 3,11-8,0 0,0 0,-1-1,0-1,0 0,0-1,0-1,0 0,-1-1,-7 0,10-2,0 0,0 0,1-1,-1-1,0 0,1-1,0 0,0 0,0-1,1-1,-1 0,1 0,-5-6,2 1,1 0,0-1,1 0,1-1,0-1,0 1,2-2,-1 1,2-1,0 0,1-1,0 1,2-1,0 0,0-1,2 1,-1-13,1 10,1 0,1 0,1 0,0 0,2 0,0 0,1 0,1 1,0 0,2 0,0 0,1 1,1 0,0 0,5-4,-6 10,0 2,1-1,0 1,1 0,0 1,0 0,1 1,0 0,0 1,0 0,1 0,0 1,6-1,61-12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40.460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0 0,'0'15,"20"23,10 21,6 13,5 15,-3 6,-4-21,-7-24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44.656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127 1,'-5'14,"-11"25,-8 24,-5 16,-1 9,8-20,27-32,28-26,22-19,21-9,12-11,6 0,0 5,-14 6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18:45.002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140 1,'-5'14,"-11"24,-3 35,-3 37,2 16,0 9,3-3,4-5,5-10,9-33,3-33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6:46.362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0 1,'5'184,"9"1,30 150,-41-319,-1-18,-3-26,-3-29,-1-17,3-1,7-58,-3 117,0-1,2 0,0 1,1-1,1 1,0 0,1 1,1 0,0 0,6-8,-10 17,1 0,0 0,0 0,0 1,1 0,-1 0,1 0,0 0,1 1,-1 0,1 1,0-1,0 1,0 1,0-1,1 1,-1 0,1 1,-1 0,1 0,-1 0,1 1,-1 1,4-1,-2 2,0-1,-1 1,1 1,2 1,29 13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1:11.7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71 10,'-20'-9,"-7"10,11 21,9 7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6:46.859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226 110,'2'-2,"-1"1,0-1,1 0,-1 1,0-1,0 0,0 0,-1 0,1 0,0 0,-1 0,1 0,-1 0,0 0,0 0,0-1,0 1,0 0,0 0,0 0,-1 0,1 0,-1 0,1 0,-1 0,0 0,0 0,0 0,0 0,-1 0,1-1,0 1,-1 0,1 0,-1 0,0 0,1 0,-1 0,0 1,0-1,0 1,-1-1,1 1,0 0,0 0,-1 0,1 0,-1 0,1 0,-1 1,1-1,-1 1,1 0,-1 0,-1 0,-1 1,0 0,1 1,-1 0,1 0,-1 0,1 0,0 1,0 0,0 0,0 0,0 0,1 0,0 1,-1 0,1-1,0 1,-1 4,-9 11,2 1,0 1,0 3,10-21,-10 20,2 0,1 0,0 1,2 0,1 0,1 0,1 1,1 7,2-28,0 1,0 0,1 0,-1-1,1 1,0 0,1-1,-1 1,1-1,0 1,0-1,0 0,4 4,-6-7,1 0,0 0,1 0,-1 0,0 0,0 0,0 0,0 0,1 0,-1-1,1 1,-1-1,0 1,1-1,-1 1,1-1,-1 0,2 1,-1-2,0 1,1 0,-1-1,0 1,0-1,1 0,-1 1,0-1,0 0,0-1,0 1,0 0,0 0,0-1,-1 1,1-1,7-8,0 1,0-1,-2-1,1 0,-1 0,-1 0,0-1,0 0,-1 0,-1-1,7-17,-2-1,-2 0,3-21,1-39,-10 79,0 0,-2 0,1-1,-1 1,-1 0,0-1,1 13,1 0,0 0,0 0,0 0,0 0,0 1,0-1,0 0,0 0,-1 0,1 0,0 0,0 0,0 0,0 0,0 0,0 0,0 0,-1 0,1 0,0 0,0 0,0 0,0 0,0 0,0 0,-1 0,1 0,0 0,0 0,0 0,0 0,0 0,0-1,0 1,-1 0,1 0,0 0,0 0,0 0,0 0,0 0,0 0,0 0,0-1,0 1,0 0,0 0,0 0,0 0,0 0,0 0,0-1,0 1,0 0,-4 13,0 19,1 0,2 0,2 20,11 97,-10-133,0 7,1 0,1-1,1 3,-3-20,-1 1,1 0,1-1,-1 0,1 1,0-1,0 0,0 0,0 0,1-1,0 1,0-1,1 0,0 1,25 12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6:47.609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350 508,'0'-5,"-1"0,1 0,-1 0,0-1,0 1,-1 0,0 0,0 0,0 1,0-1,-1 0,1 1,-1 0,0-1,-1 1,1 0,-1 1,0-1,0 0,0 1,0 0,0 0,-5-2,3 2,0 0,0 1,0 0,0 0,0 0,-1 0,1 1,0 0,-1 1,1-1,-1 1,1 0,-1 1,1 0,-1 0,1 0,0 1,-1 0,1 0,-4 3,0 1,0-1,1 2,-1 0,2 0,-1 0,1 1,0 0,1 1,0 0,0 0,1 0,0 1,0 0,0 4,0-3,1 0,1 1,0-1,1 1,0 0,0 0,1 0,1 0,0 1,1-1,0 0,1 1,1-1,0 1,-1-8,0 0,1 0,-1 0,1 0,0 0,1 0,0 0,-1-1,1 1,1-1,-1 0,1 0,-1 0,1 0,0-1,1 1,-1-1,0 0,1 0,0-1,0 1,0-2,-1 1,1-1,0 0,0 0,0-1,0 1,0-1,0 0,0-1,0 1,-1-1,1 0,0 0,0 0,0-1,-1 0,1 0,-1 0,1 0,-1-1,0 0,0 1,1-2,10-9,-1-1,0 0,0-1,-2 0,1-1,-2 0,-1-1,0-1,1-3,8-19,-2-1,-2-1,7-30,-8 20,-3-1,-2 0,-2-1,-2 0,-3-12,-2 61,0-1,0 1,-1 0,1-1,-1 1,0 0,-1-1,1 1,-1 0,0 0,0 0,-1 1,0-1,0 0,3 4,-1 0,1 1,-1-1,0 0,1 1,-1-1,0 1,1-1,-1 1,0-1,0 1,1-1,-1 1,0 0,0 0,0-1,0 1,1 0,-1 0,0 0,0 0,0 0,0 0,0 0,0 0,1 0,-1 0,0 0,0 1,0-1,-1 1,0 0,0 1,0-1,0 1,1-1,-1 1,0 0,1-1,-1 1,1 0,-2 2,-2 6,-1 1,1-1,1 1,-3 7,-6 37,2 0,2 0,2 1,4 0,1 15,2-41,0 0,3 0,0 0,7 25,-7-42,0-1,1 0,0 1,2-2,-1 1,1 0,1-1,0 0,0-1,1 1,1-2,2 4,-7-10,-1 1,1-1,0 0,0-1,0 1,0 0,0-1,1 0,-1 0,1-1,-1 1,1-1,0 0,0 0,-1 0,1-1,0 0,0 0,0 0,0 0,-1-1,1 0,0 0,0 0,-1 0,1-1,-1 0,1 0,-1 0,2-1,4-4,0 0,0 0,-1-1,0 0,0-1,-1 0,0 0,-1-1,0 0,0 0,3-9,1-4,0-1,-2-1,0 0,-2-1,2-14,-2-4,-1 0,-1-37,-20 248,14-150,-2 45,2-1,8 58,0-86,2-12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6:47.937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6:48.254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193 40,'0'0,"1"-1,0 1,-1-1,1 0,0 0,-1 1,1-1,0 0,-1 0,1 1,-1-1,0 0,1 0,-1 0,0 0,1 0,-1 0,0 0,0 0,0 1,0-1,0 0,0 0,0 0,0 0,0 0,0 0,-1 0,1 0,0 0,-1 0,1 0,-1 1,1-1,0 0,-1 0,0 0,1 1,-1-1,0 0,1 1,-1-1,0 1,0-1,1 1,-1-1,0 1,0-1,0 1,0 0,0-1,1 1,-1 0,0 0,0-1,0 1,0 0,0 0,-3 1,1-1,0 1,-1 0,1 0,0 0,0 0,0 1,0-1,0 1,1 0,-1 0,0 0,1 0,-1 0,1 1,-1 0,-7 7,1 1,1 1,-3 3,-3 7,1 1,1 0,1 0,1 2,-6 20,12-32,1 0,0 0,1 0,0 1,1-1,1 0,0 1,0-1,2 0,-1 0,2 0,1 5,-3-13,1 0,0 0,0-1,1 1,-1 0,1-1,0 0,0 0,0 1,1-2,0 1,-1 0,1-1,1 0,0 1,-2-2,-1-1,1 0,0 0,0 0,-1 0,1 0,0 0,0-1,0 0,0 1,0-1,0 0,0 0,0-1,0 1,0-1,0 1,0-1,0 0,0 0,-1 0,1-1,0 1,-1-1,1 1,1-2,3-3,0 0,0-1,-1 0,0 0,0 0,0 0,-1-1,0 0,-1 0,0-1,0 1,-1-1,0 0,1-7,4-15,-2 0,-2 0,1-24,-2-2,-3-47,-2 91,-1 16,-2 23,0 19,2 0,2 12,2-36,0 1,2-1,0 1,1-1,6 17,8 7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6:49.086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15 90,'-14'486,"21"-555,3 0,3 0,21-61,-25 98,3 1,13-27,-20 48,1 0,-1 0,2 1,-1 0,1 0,1 1,-1 0,2 0,-1 1,6-4,-11 9,0 0,0 0,0 0,1 0,-1 0,1 1,-1 0,1-1,0 1,-1 1,1-1,0 1,0-1,0 1,0 0,-1 0,1 1,0-1,1 1,-1 1,0-1,0 1,0 0,0 0,0 1,0-1,-1 1,1 0,-1 0,0 0,0 0,0 1,0-1,1 3,3 6,0 1,0-1,-2 1,0 1,0-1,-1 1,0-1,-2 1,2 13,-3 13,-1 0,-2 0,-2 0,-2 0,-1-1,-7 16,13-48,-5 24,6-30,-1 0,1 0,0 1,0-1,0 0,0 0,1 0,-1 1,0-1,0 0,1 0,-1 0,1 0,-1 1,1-1,-1 0,1 0,0 0,-1 0,2 0,-2 0,1-1,0 0,0 1,0-1,0 0,0 0,0 0,0 1,0-1,0 0,0 0,0 0,0 0,0-1,0 1,-1 0,1 0,0 0,0-1,0 1,0-1,0 1,0-1,0 1,-1-1,1 1,0-1,0 0,25-23,-25 23,20-22,-1-2,-1-1,-1 0,-1-2,5-12,65-151,-79 172,-7 16,2-4,0 0,0 0,1 0,0 0,4-4,-7 10,-1 0,1 1,-1-1,1 0,0 0,0 1,-1-1,1 0,0 1,0-1,0 1,0-1,0 1,-1 0,1-1,0 1,0 0,0 0,0-1,0 1,0 0,0 0,0 0,0 0,0 0,0 1,0-1,0 0,0 0,0 1,0-1,0 0,0 1,0-1,0 1,-1-1,1 1,0 0,0-1,0 1,-1 0,1-1,-1 1,1 0,0 0,-1 0,8 9,-1 0,-1 1,0-1,0 1,-1 1,0-1,-1 1,1 6,6 26,4 31,-11-47,0 1,-1 13,-3-34,0 1,0-1,-1 0,0 0,-1 0,0 0,0 0,-1 0,1 0,-4 5,5-11,0 0,0-1,0 1,0 0,0 0,-1-1,1 1,0 0,-1-1,1 1,-1-1,0 0,1 0,-1 1,0-1,0 0,0-1,0 1,0 0,0 0,0-1,0 1,0-1,0 0,0 0,0 1,0-1,-1-1,1 1,0 0,0 0,0-1,0 1,-1-1,-1-1,0 0,0 0,1 0,-1-1,1 1,-1-1,1 0,0 0,0 0,0 0,0-1,1 1,-1-1,1 1,0-1,-1-1,0-3,0 0,0 0,1 0,0 0,0-1,1 1,0 0,0-1,1 1,0-1,1 1,-1 0,2-1,-1 1,1 0,1 0,-1 0,1 0,1 0,0 0,0 1,0 0,1 0,0-1,1 0,1 0,-1 1,1 0,0 1,1-1,0 2,0-1,0 1,0 0,1 0,0 1,0 1,0-1,0 1,1 1,-1 0,1 0,8 0,7 2,0 1,0 2,0 0,0 2,7 2,-8-2,16 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6:55.729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98 1,'-5'0,"-4"7,-7 12,-7 10,-1 7,4-2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6:56.895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48 1,'-6'11,"1"1,0 0,0 0,1 1,1-1,0 1,1 0,0 2,-3 31,2 29,3-57,-2 32,0 24,3 0,3 8,-4-82,0 0,0 1,0-1,0 1,0-1,0 0,0 1,0-1,0 1,0-1,0 1,0-1,1 0,-1 1,0-1,0 0,0 1,0-1,1 0,-1 1,0-1,1 0,-1 1,0-1,0 0,1 0,-1 1,6-9,4-19,-2-4,4-12,2 1,6-11,-15 42,0-1,1 1,0 0,1 1,0 0,1 0,0 0,1 1,0 0,3-2,-8 8,0 0,0 0,0 1,0-1,0 1,0 0,1 0,-1 1,0-1,1 1,0 0,-1 0,1 1,0-1,-1 1,1 0,0 0,0 1,-1-1,1 1,-1 0,1 0,3 2,-2 0,-1 0,0 0,0 0,0 1,0-1,-1 1,1 0,-1 1,0-1,0 1,-1-1,1 1,-1 0,0 1,-1-1,1 0,-1 1,1 3,-1 0,0-1,0 0,-1 1,0-1,-1 1,0-1,0 1,-1-1,0 1,0-1,-1 0,0 1,0-1,-1 0,0 0,-1 0,0-1,0 1,-2 1,1-2,0 0,0 0,0 0,-1-1,0 0,-1 0,1 0,-1-1,0 0,0 0,-1-1,1 0,-1 0,0-1,0 0,-1 0,1-1,-9 1,14-2,0-1,-1 1,1-1,-1 0,1 0,0 0,-1-1,1 1,-1-1,1 0,0 0,0 0,-1 0,1 0,0-1,0 0,0 1,0-1,1 0,-1 0,0-1,1 1,-1-1,1 1,0-1,0 0,0 1,0-1,1 0,-1 0,1-1,0 1,0 0,0 0,0-1,-3-33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6:57.318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64,'2'3,"0"0,0 0,-1 0,1 1,-1-1,1 0,-1 1,0-1,-1 1,1-1,-1 1,1-1,-1 1,2 9,8 41,-3 1,-2 0,-3 0,-2 16,-3-43,3-27,0 0,0 0,0 0,-1-1,1 1,0 0,0 0,0 0,-1-1,1 1,-1 0,1 0,0-1,-1 1,1 0,-1-1,1 1,-1 0,0-1,1 1,-1-1,0 1,1-1,-1 1,0-1,0 1,0-2,1 1,-1 0,0-1,0 1,1-1,-1 1,1-1,-1 1,0-1,1 1,-1-1,1 0,-1 1,1-1,0 0,-1 1,1-1,0 0,-1 0,1 1,0-1,0 0,0 0,0 1,-1-2,-3-24,4 24,-3-21,1-1,2 1,0-1,2 1,0-1,2 1,0 0,7-20,-8 33,1 0,0-1,1 2,-1-1,2 0,0 1,0 0,0 0,1 1,0 0,1 0,0 1,0 0,1 0,-1 1,2 0,-1 0,0 1,1 0,3 0,1 0,0 1,0 1,1 0,-1 0,1 2,-1 0,1 0,0 1,-1 1,1 1,12 2,18 10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6:58.129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1 211,'1'2,"-1"0,1 0,0-1,0 1,1-1,-1 1,0-1,0 1,1-1,-1 0,1 1,-1-1,1 0,0 0,-1 0,1-1,0 1,0 0,-1 0,1-1,0 0,0 1,0-1,0 0,0 0,0 0,1 0,3 0,-1 0,0 0,1-1,-1 0,0 0,0 0,0-1,1 0,1-1,3-3,-1 0,0-1,-1 0,1 0,-1 0,-1-1,1-1,-1 1,-1-1,0 0,0-1,-1 0,0 0,0 0,-1 0,-1 0,0-1,0 0,-1 0,1-8,-3 17,0 0,0 1,0-1,-1 0,1 0,0 0,-1 0,1 1,-1-1,0 0,1 0,-2-1,2 3,-1-1,1 1,-1-1,1 1,-1-1,1 1,-1-1,1 1,-1 0,0-1,1 1,-1 0,1-1,-1 1,0 0,1 0,-1 0,0 0,1-1,-1 1,0 0,0 0,1 0,-3 1,0 0,0 0,1 0,-1 0,0 0,1 0,-1 1,1-1,0 1,-1-1,1 1,0 0,0 0,0 0,0 1,-13 15,1 1,1 0,0 0,2 1,1 1,0 0,1 0,2 1,0 0,1 0,1 1,1 0,0 20,4-36,0-1,0 1,1-1,0 1,0-1,1 1,0-1,0 0,0 0,1 0,0 0,0-1,1 1,-1-1,1 1,4 3,-4-5,0 0,0-1,1 0,-1 0,1 0,0 0,0-1,0 0,0 0,0 0,0 0,0-1,1 0,-1 0,1-1,-1 1,0-1,1 0,-1 0,4-2,8-1,-1 0,0-2,0 0,-1 0,1-2,-1 0,0-1,-1 0,2-2,12-10,0 0,-2-2,22-23,-29 26,-1-1,-1-1,12-20,-24 33,1-1,-1 0,-1 0,0-1,0 1,-1-1,0 0,0 0,-1 0,-1 0,0-4,0 13,-1-1,0 1,0 0,0-1,0 1,0-1,0 1,0 0,0-1,0 1,-1-1,1 1,-1 0,1-1,-1 1,0 0,1 0,-1-1,0 1,0 0,0 0,0 0,0 0,0 0,0 0,0 0,0 0,0 1,0-1,-1 0,1 1,0-1,-1 1,1-1,-2 1,0 0,0 0,0 1,0-1,0 1,0-1,0 1,0 0,0 0,1 0,-1 1,0-1,1 1,-1-1,1 1,-1 0,-11 9,1 0,0 1,0 1,2 0,-1 0,1 2,3-4,1-1,0 1,1 1,1-1,-1 1,2 0,0 0,-2 9,5-18,1 1,-1-1,1 1,0-1,0 1,0-1,0 1,1-1,-1 1,1-1,0 1,0-1,0 0,1 1,-1-2,-1-1,1 0,0 1,0-1,0 0,0 0,1 0,-1 0,0 0,0 0,1 0,-1-1,0 1,1 0,-1-1,1 1,-1-1,1 1,-1-1,1 0,-1 0,1 1,-1-1,1 0,-1 0,1-1,-1 1,1 0,-1 0,1-1,-1 1,1-1,5-1,0-1,0 0,-1-1,0 1,1-1,-1 0,0-1,-1 1,1-1,-1 0,0-1,0 1,-1-1,0 0,0 0,2-4,8-15,-1-2,-1 1,3-13,-14 35,8-14,-9 17,0 1,0 0,0 0,0 0,1 0,-1 0,0 0,0 0,0 0,0 0,0 0,0 0,0-1,0 1,1 0,-1 0,0 0,0 0,0 0,0 0,0 0,0 0,0 0,1 0,-1 0,0 0,0 0,0 0,0 0,0 0,0 0,0 0,1 0,-1 0,0 1,0-1,0 0,0 0,0 0,0 0,0 0,0 0,0 0,0 0,1 0,-1 0,0 0,0 1,0-1,0 0,0 0,0 0,0 0,0 0,0 0,0 0,0 1,0-1,0 0,0 0,3 34,-2-13,1-10,0 0,1 1,0-2,1 1,0 0,0-1,1 1,1-1,0-1,0 1,5 5,-8-11,1 0,-1 0,1 0,0 0,0-1,1 1,-1-1,1 0,-1 0,1-1,0 0,0 1,0-2,0 1,1 0,-1-1,0 0,1-1,-1 1,1-1,-1 0,1 0,-1 0,0-1,2 0,0-1,0 0,0-1,0 0,-1 0,2-1,28-18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6:58.467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55 1,'0'7,"0"10,-2 11,-1 11,0 11,-2 6,0 1,-2 2,1 4,1-2,-1-4,1-4,0 0,2-1,7-20,1-21,1-14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1:12.25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0,'5'10,"22"3,6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6:58.793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181 1,'0'10,"-1"1,0 0,-1 0,0-1,-1 1,0-1,-1 0,0 0,0 0,-1 0,-5 6,1-3,0 0,0-1,-1-1,-1 0,0 0,0-1,-11 7,17-13,0-1,-1 1,2 0,-1 0,0 1,1-1,-1 2,3-4,1 0,0 0,0 1,0-1,0 0,0 1,0-1,1 0,-1 1,1-1,0 1,0-1,-1 1,2-1,-1 1,0-1,1 3,2 10,1-1,0 1,1-1,1 0,0 0,1 0,1-1,0 0,1-1,8 10,-2-3,2-2,0 1,1-2,0 0,1-2,12 7,-20-14,-1-2,2 1,-1-1,0-1,1 0,0 0,0-2,0 1,0-1,1-1,-1 0,0-1,1 0,-1-1,0-1,1 0,-1 0,0-1,0-1,-1 0,1 0,-1-1,0-1,0 0,0 0,-1-1,8-7,-8 6,0-1,0 0,3-5,15-23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7:00.260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186 246,'0'1,"1"-1,0 1,0-1,-1 1,1 0,0-1,0 1,-1-1,1 1,0-1,0 0,0 1,0-1,0 0,0 0,0 0,0 0,0 0,0 0,-1 0,1 0,0 0,0 0,0 0,0 0,0-1,0 1,0 0,0-1,0 1,-1-1,1 1,0-1,0 1,-1-1,1 1,0-1,-1 0,1 1,0-1,-1 0,1 0,-1 0,1 1,-1-1,0 0,1-1,1-2,-1 0,0-1,1 1,-2 0,1-1,0 1,-1-1,0 1,0-1,0 0,-1-1,0 0,0-1,-1 1,0 0,0 0,0 1,-1-1,0 0,0 1,0 0,-2-3,3 5,0 1,0 0,0 0,1 0,-2 0,1 1,0-1,0 1,-1-1,1 1,0 0,-1-1,0 1,1 1,-1-1,1 0,-1 1,0-1,0 1,1 0,-1 0,0 0,0 0,1 0,-1 0,0 1,-2 0,-1 2,0 0,0 0,0 0,0 1,1 0,-1 0,1 0,0 1,0 0,1 0,-1 0,1 0,0 1,1 0,-1 0,1 0,0 1,-6 10,2 1,0 0,1 0,1 1,-2 10,5-16,1 0,0-1,0 1,2 0,-1 0,2 0,0 0,0 0,3 5,-4-14,1 1,-1-1,1 1,0-1,1 0,-1 0,1 0,0-1,0 1,0-1,0 1,3 1,-3-3,-1 0,1-1,0 1,0-1,0 1,0-1,0 0,1 0,-1-1,0 1,0-1,1 0,-1 1,0-1,0-1,1 1,-1 0,0-1,2 0,2-1,0-1,0 0,0 0,0 0,0-1,-1 0,0 0,0-1,0 0,0 0,-1 0,0-1,0 1,0-1,-1-1,1 1,-1-2,4-4,-1-2,-1 1,0-1,0 0,-2 0,0 0,0-1,-1-2,-1-17,-2 32,0 1,0-1,-1 1,1-1,0 1,-1-1,1 1,-1 0,1-1,-1 1,0-1,1 1,-1 0,0 0,0-1,0 1,0 0,-1-1,1 2,1 0,0-1,-1 1,1 0,-1 0,1 0,-1-1,1 1,-1 0,1 0,-1 0,1 0,-1 0,1 0,-1 0,1 0,0 0,-1 0,1 0,-1 0,1 0,-1 0,1 1,-1-1,1 0,-1 0,1 1,-1-1,1 0,0 0,-1 1,-10 15,-1 21,12-33,-1 1,1-1,0 1,0-1,1 1,-1-1,1 1,0-1,0 0,1 1,-1-1,1 0,0 0,2 4,-3-6,0 0,1 0,-1 0,1 0,0 0,0-1,0 1,0 0,0-1,0 1,0-1,0 0,0 0,1 0,-1 0,1 0,-1 0,0-1,1 1,-1-1,1 1,0-1,-1 0,1 0,-1 0,1-1,0 1,3-1,0-1,-1 1,1-1,-1 0,1-1,-1 1,0-1,0 0,0 0,-1-1,1 0,1-1,7-8,0-1,0-1,-1-1,11-12,-23 27,1 0,0 0,0 0,0 0,0 0,0 0,0 0,0 1,0-1,0 0,0 1,0-1,0 0,0 1,1-1,-2 2,1-1,-1 0,0 0,1 0,-1 0,0 0,1 0,-1 1,0-1,0 0,1 0,-1 0,0 1,1-1,-1 0,0 0,0 1,0-1,1 0,-1 1,0-1,0 0,0 0,0 1,0-1,1 0,-1 1,0-1,0 0,0 1,0-1,0 1,0 6,1 1,-1-1,-1 1,0 4,0-1,-8 103,-4 61,8 95,6-227,-1-39,0-6,-1-21,0-588,2 590,0 0,1 0,2 0,0 0,1 1,1 0,1-1,-4 13,0 1,1-1,0 1,1-1,0 1,0 1,0-1,5-3,-6 6,1 0,-1 1,1-1,0 1,-1 0,2 1,-1-1,0 1,0 0,1 0,-1 1,1 0,2-1,-3 2,-1-1,1 1,0 0,-1 0,1 1,-1 0,1-1,0 1,-1 1,0-1,1 1,-1 0,0 0,0 0,0 0,0 1,0-1,0 1,-1 0,1 0,-1 1,0-1,0 1,0-1,-1 1,2 2,-1-1,0 0,0 1,-1 0,1-1,-2 1,1 0,0 0,-1 0,0 1,-1-1,1 0,-1 0,0 0,-1 1,1-1,-1 0,-2 4,0 0,0-1,-1 0,-1-1,1 1,-1-1,-1 0,1 0,-2 0,1-1,-1 0,0 0,0-1,-1 1,2-2,0-1,1 0,-1 0,0-1,-1 0,1 0,-1 0,1-1,-1 0,0 0,0 0,0-1,0 0,0-1,0 1,0-1,0-1,-2 0,7 1,-1 0,1-1,0 0,-1 1,1-1,0 0,0 0,-1 0,1 0,0-1,0 1,0 0,0-1,0 0,1 1,-1-1,0 0,1 0,0 0,-1 0,1 0,0 0,0 0,0-1,0 1,0-2,-1-24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7:00.749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237 50,'0'-2,"0"0,-1 0,1 0,0 0,-1 0,1 0,-1 0,0 0,1 0,-1 1,0-1,0 0,-1 0,1 1,0-1,0 1,-1-1,1 1,-1-1,1 1,-1 0,0 0,1 0,-1 0,0 0,0 0,0 0,0 1,0-1,-1 0,-1 0,0 0,1 0,-1 1,0 0,0 0,1 0,-1 0,0 0,0 1,1-1,-1 1,0 0,1 0,-1 1,-5 2,1 1,1 0,-1 1,1 0,0 0,0 1,1 0,-1 0,2 0,-1 1,1-1,0 1,1 1,-1-1,-1 8,-3 6,2 0,0 0,1 1,2 0,-2 20,5-32,1-1,0 1,1-1,0 1,1-1,0 1,0-1,2 2,-3-9,0 0,0 0,1 0,-1 0,1 0,0 0,0-1,0 1,0-1,0 0,0 1,1-1,0 0,-2-1,1 0,0 0,-1 0,1-1,0 1,0 0,0-1,0 0,0 1,0-1,0 0,0 0,0 0,0 0,0-1,-1 1,1 0,0-1,0 1,0-1,0 0,1 0,2-2,0 0,0 0,0 0,0-1,-1 0,1 0,-1 0,0 0,0-1,-1 0,1 1,0-3,6-10,0-1,-1 0,-1-1,2-6,0-1,-2-1,-2 0,0 0,-1-3,-5 15,-5 27,-2 15,1 0,1 0,0 13,4-30,0 0,1-1,0 1,1 0,0 0,1 0,0-1,0 1,1-1,0 1,3 4,13 15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7:01.078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0 100,'7'124,"-3"-83,-2 0,-2 0,-1 7,-2-37,1-21,-1-20,2 0,2 0,0 0,3 0,0 1,7-21,-9 40,1 0,0 1,0 0,1 0,1 0,-1 0,1 1,1 0,0 0,0 0,0 0,1 1,0 0,1 1,-1 0,1 0,0 0,1 1,1-1,-3 4,0-1,0 1,0 1,1-1,-1 1,0 0,0 1,1 0,-1 0,1 0,-1 1,0 0,0 1,0-1,3 2,17 6,-1 1,0 2,9 5,-14-6,26 12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7:01.410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70 8,'0'-7,"0"7,-3 11,-2 10,-1 15,-2 10,0 14,0 6,1 5,1-1,0-3,0-5,2-4,2-4,5-12,10-20,2-13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7:01.757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492 7,'-4'0,"-10"3,-16 3,-13 0,-8 0,-6-5,-2-1,1-4,2-1,0-2,17 0,15 2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01:27:03.509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181 598,'4'-5,"-1"-1,0 1,-1-1,1 1,-1-1,0 0,0 0,-1 0,0 0,0 0,0 2,0 0,-1 0,0 1,0-1,0 0,0 0,-1 0,0 0,1 0,-1 1,-1-1,1 0,0 1,-1-1,-1-1,3 4,-1 0,0 0,0 0,0 0,0 0,0 0,-1 0,1 0,0 1,0-1,0 0,-1 1,1-1,0 1,-1-1,1 1,-1 0,1-1,0 1,-1 0,1 0,-1 0,1 0,-1 0,1 0,0 1,-1-1,1 0,-1 1,1-1,0 1,0-1,-1 1,1 0,0 0,0-1,-1 2,-5 2,1 1,-1 0,1 1,1-1,-1 1,0 1,-7 9,1 1,1-1,0 2,2 0,0 0,-6 19,10-24,0 0,2 1,0 0,0-1,1 1,1 1,0-1,1 0,0 0,2 5,-2-16,1 1,0-1,0 1,0-1,0 1,1-1,-1 1,1-1,0 0,0 0,0 0,0 0,1 0,1 1,-2-3,-1 1,1-1,0 0,-1 0,1 0,0 0,0-1,0 1,0 0,0-1,0 0,0 1,0-1,0 0,0 0,0 0,0 0,0 0,0 0,0-1,0 1,0-1,0 1,0-1,-1 0,1 0,0 0,6-4,-1 1,1-2,-1 1,-1-1,1 0,-1-1,0 0,0 0,-1 0,0 0,0-1,-1 0,0 0,0 0,9-20,-2-1,-1 0,2-14,-6 23,-1-1,0 0,-2 1,-1-1,0 0,-1-3,-10 101,8-50,0 1,2-1,3 11,-3-27,1 0,0 0,1-1,1 1,-1-1,1 0,1 0,0-1,0 1,2 0,-5-7,0 0,0 0,0-1,0 1,1-1,-1 1,1-1,-1 0,1 0,0 0,0 0,0-1,0 1,0-1,0 0,0 0,1 0,-1 0,0 0,1-1,-1 0,0 1,1-1,-1 0,1-1,-1 1,0-1,1 1,-1-1,0 0,0 0,1 0,-1-1,1 0,5-3,-1 0,1-1,-1 0,-1 0,1-1,-1 0,0-1,0 1,-1-1,0 0,1-4,6-13,-1 0,-1-1,-1 0,-2-1,5-23,-26 302,10-164,5-103,0 1,0-1,2 1,0 0,0 0,5-9,13-27,5-5,-21 45,2-6,0-1,2 2,0-1,1 1,0 1,1 0,0 1,2 0,1-1,-12 12,-1 0,0 1,1-1,-1 1,1-1,0 1,-1 0,1 0,0 0,0 0,0 1,0-1,0 1,-1 0,1-1,1 1,-3 1,1-1,-1 1,1-1,-1 1,0 0,1-1,-1 1,1 0,-1 0,0 0,0 0,0 0,0 0,1 1,-1-1,-1 0,1 0,0 1,0-1,0 1,-1-1,1 0,-1 1,1-1,-1 1,1 0,-1-1,0 1,0 0,2 15,-1 0,-1 0,-1 0,0 1,-3 12,1-13,1-1,1 1,1 0,0 0,1 0,2 10,-1-22,-1 0,1 0,-1-1,1 1,1-1,-1 1,0-1,1 0,0 0,0 0,1 0,-1 0,1-1,-1 0,1 1,0-2,0 1,1 0,-1-1,0 1,1-1,0-1,-1 1,4 0,2 1,0-1,1 0,-1-1,0 0,0-1,1 0,-1-1,0 0,1 0,-1-1,0-1,0 1,0-2,-1 1,1-1,-1-1,0 0,0 0,1-1,-3 1,0 0,0 0,0 0,-1-1,0 0,0 0,-1-1,1 0,-1 0,-1 0,1 0,-1-1,-1 0,1 0,-2 0,1 0,-1 0,0-1,0 1,-1-1,0 1,-1-1,0-1,0 6,0 0,-1 0,1 0,-1 0,0 0,0 0,0 1,0-1,-1 0,0 1,0-1,0 1,0 0,0 0,0 0,-1 0,0 0,0 0,1 0,-1 1,-1-1,1 1,0 0,-1 0,1 1,-1-1,1 0,-1 1,0 0,0 0,1 0,-1 1,0-1,0 1,0 0,0 0,0 0,0 0,0 1,0 0,1 0,-1 0,0 0,-3 2,-2 1,0 0,1 2,-1-1,1 1,0 0,0 0,1 1,0 0,0 1,0-1,1 1,-1 3,3-6,0 1,1-1,0 1,0 0,0 0,1 0,0 1,0-1,1 0,0 1,0-1,0 1,1-1,-1 1,2-1,-1 1,1 0,0-1,0 1,0-4,0 0,0 0,0-1,0 1,1-1,-1 1,1-1,-1 1,1-1,0 0,0 1,0-1,0 0,0-1,1 1,-1 0,0 0,1-1,0 0,-1 1,1-1,0 0,-1 0,1-1,0 1,0 0,0-1,0 0,0 0,-1 0,2 0,4 0,1-1,-1-1,0 0,0 0,1 0,-1-1,-1 0,1-1,0 0,1-1,8-6,0-1,-1-1,0 0,-1-1,-1-1,0 0,-1-1,-1 0,0-1,-1-1,7-15,-2-1,-1 0,-2-1,-1 0,-2-1,-1-1,-2-2,2-16,-3 0,-2 0,-2-1,-6-42,4 93,-1 1,1-1,-1 1,0 0,0-1,-1 1,1 0,-1 0,-1-2,2 5,1 1,-1-1,1 0,-1 1,1-1,-1 1,0-1,1 1,-1-1,0 1,1-1,-1 1,0 0,1-1,-1 1,0 0,0-1,1 1,-1 0,0 0,0 0,-1 0,1 0,-1 1,0-1,1 1,0-1,-1 1,1-1,-1 1,1 0,0 0,-1 0,1 0,0 0,0 0,-1 1,-6 5,1 1,1 0,0 0,0 0,0 1,1 0,0 0,1 2,-11 23,-5 25,17-48,-16 51,3 1,2 0,3 1,4 1,2-1,2 41,4-86,0 1,2-1,0 0,0 0,2-1,1 1,0-1,5 8,-5-13,2 0,-1 0,2 0,-1-2,2 1,0-1,0 0,1-1,0 0,1-1,1 1,1-1,0 0,0-1,1 0,0-1,1-1,-1-1,1 0,17 3,-22-6,0-1,0 0,1 0,-1-2,0 1,1-1,-1-1,0 0,0 0,0-1,0-1,0 0,5-3,0-2,0 0,-1-1,-1-1,0 0,0-1,5-7,21-25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36.06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7946 255,'-62'0,"-600"12,280 3,-221-23,-50-13,-4 22,245 0,-38-2,-498 3,324 26,-155 1,-326-31,1072 3,14 0,0-1,0-1,0-1,0 0,-4-2,22 4,0 0,0 0,0-1,0 1,0 0,0-1,0 1,0-1,0 1,0-1,0 1,0-1,0 0,0 0,0 1,0-1,1 0,-1 0,0 0,1 0,-1 0,0 0,1 0,-1 0,1 0,0 0,-1 0,1 0,0 0,0 0,0 0,-1 0,1 0,0-1,1-2,0 1,0-1,1 0,-1 1,1-1,-1 1,1 0,0-1,3-2,17-23,1 1,11-9,-7 9,21-30,-46 54,1 1,-1 0,0 0,0-1,-1 1,1-1,-1 0,2-2,-3 5,0 0,0 0,-1 0,1 0,0 0,0 0,0 0,0 1,-1-1,1 0,0 0,-1 0,1 1,-1-1,1 0,-1 0,1 1,-1-1,0 0,1 1,-1-1,0 1,1-1,-1 1,0-1,0 1,1-1,-1 1,0 0,0-1,0 1,0 0,1 0,-1 0,0 0,0-1,0 1,0 1,0-1,-8-1,1 0,0 1,-1 0,1 0,-1 1,1 1,-4 0,-66 19,-22 11,2 4,-34 20,112-46,0 2,-12 7,28-16,0 0,0 0,0 1,0-1,0 1,1 0,-1 0,1 0,0 0,1 1,-1-1,1 1,-1 2,2-5,1-1,-1 1,1 0,0 0,0 0,0 0,0 0,0 0,1 0,-1 0,0 0,1 0,-1 0,1-1,0 1,0 0,0 0,0-1,0 1,0 0,0-1,0 1,1-1,-1 0,1 1,0-1,6 6,0-1,0-1,1 1,7 2,-16-8,109 51,101 32,-68-29,-32-9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37.50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818 468,'-366'-178,"223"101,-58-46,176 107,16 11,0 0,0 0,0-1,1-1,0 0,1 0,0 0,0-1,-2-2,9 10,0 0,0 0,0 0,0 0,0-1,0 1,0 0,0 0,-1 0,1-1,0 1,0 0,0 0,0 0,0 0,0-1,0 1,0 0,0 0,0 0,0-1,0 1,0 0,0 0,1 0,-1-1,0 1,0 0,0 0,0 0,0 0,0-1,0 1,1 0,-1 0,0 0,0 0,11-1,12 7,-1 1,0 1,18 8,-9-3,311 126,-305-122,30 18,-54-27,0 0,0 1,-1 1,0 0,-1 1,3 3,-11-10,1 0,-1 0,0 0,0 0,0 1,-1 0,0-1,0 1,0 0,0 0,-1 0,1 0,-2 0,1 1,0-1,-1 0,0 0,0 0,0 1,-1-1,0 0,0 0,0 0,-1 0,0 0,0 0,0 0,0 0,-1-1,1 1,-4 2,-5 8,-1-1,-1 0,0-1,-1 0,0-2,-1 1,0-2,-7 4,-31 16,0-2,-44 15,3-7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2.79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262 210,'2'-5,"0"0,1 1,-1-1,1 0,0 1,1-1,-1 1,1 0,0 0,0 0,0 1,0 0,1-1,3-1,7-3,0 1,0 0,0 1,5-1,-4 2,0 0,0 1,1 1,-1 1,1 0,-1 1,1 1,-1 1,1 0,-1 1,1 1,-1 0,0 1,0 1,-1 1,1 0,-1 1,0 0,-1 1,0 1,0 0,-1 1,0 1,-1 0,11 12,-8-5,0 1,-2 0,0 1,-1 0,-1 1,0 1,-2 0,-1 0,-1 0,0 1,-2 0,-1 1,0-1,-2 1,-1 10,-1-17,-1 0,-1 0,0-1,-1 1,-1-1,-1 1,0-1,-1-1,0 1,-3 1,2-4,-1 0,0-1,-1-1,0 1,-1-1,0-1,-1 0,0 0,-1-1,0-1,0 1,-7 1,2-1,-1-2,0 0,-1-1,1 0,-1-2,0 0,-1-1,1-2,0 1,-1-2,1-1,-1 0,1-1,0-2,0 1,-6-4,-4-1,1-2,0 0,0-2,2-1,-1-1,2-2,0 0,1-2,0 0,-7-10,17 14,0-1,1 0,1-1,0 0,1-1,1 0,1-1,0 0,-4-16,8 19,0-1,1 0,1 0,1 0,0 0,1 0,1 0,0-1,2 1,-1 0,2 0,1-6,3 1,0 1,2-1,0 1,1 0,1 1,1 1,0-1,2 2,0 0,1 0,0 2,1 0,1 1,1 0,0 1,0 1,1 1,1 1,0 0,0 2,1 0,14-3,43-2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2:02.315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15 406,'-1'0,"-13"1,29 4,78 12,1-4,9-3,193 5,-69-5,409 43,-191-30,3-25,-156 0,-142 2,426-11,414-8,-710 20,-280-1,23 1,1-1,-1-1,0-2,0 0,0-1,8-3,-28 6,0 0,0 0,1-1,-1 1,0 0,0-1,-1 0,1 0,0 0,0 0,-1 0,1-1,-1 1,0-1,0 1,0-1,0 0,0 0,-1 0,1 0,-1 0,1-2,-2 1,0 1,0-1,0 1,0 0,-1-1,1 1,-1-1,0 1,0 0,0 0,-1-1,1 1,-1 0,0 0,0 1,0-1,0 0,0 1,-1-1,1 1,-1-1,1 1,-14-12,-1 1,1 0,-2 2,-17-10,-82-36,85 42,-167-67,-137-36,267 94,43 13,29 9,14 4,287 56,91 39,-389-96,17 5,0 0,-1 1,0 2,0 0,14 9,-32-16,0 1,0 0,0-1,0 1,0 1,0-1,-1 0,0 1,0 0,0 0,0 0,0 0,-1 0,0 1,0-1,0 1,0-1,-1 1,1 0,-1-1,-1 1,1 0,-1 0,1 0,-1 0,-1 0,1 0,-1-1,0 1,0 1,-4 9,0 0,0 0,-2 0,0-1,-1 0,0 0,-8 8,-10 13,-1-2,-9 5,-30 29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3.82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1 228,'-1'-2,"2"0,-1-1,0 1,0 0,1-1,-1 1,1 0,0-1,-1 1,1 0,0 0,0 0,1 0,-1 0,0 0,1 0,-1 0,1 0,0 1,0-2,2 1,-1 0,1 0,0 0,0 0,-1 1,1-1,0 1,0 0,0 0,1 0,0 1,14-1,0 0,0 2,0 1,18 3,334 69,-182-33,81 4,-184-38,-74-7,-1 0,1-1,-1 0,0-1,1 0,1-1,-11 2,0 1,0-1,0 1,0-1,-1 0,1 0,0 0,0 0,-1 0,1 0,0-1,-1 1,1-1,-1 1,0-1,1 1,-1-2,0 2,-1 0,0 0,1 0,-1 0,0-1,0 1,0 0,0 0,0-1,0 1,0 0,0 0,0 0,-1-1,1 1,0 0,-1 0,1 0,-1 0,0 0,1-1,-5-5,0 1,-1-1,0 1,0 0,0 0,0 1,-3-2,-64-46,-43-22,-16-11,106 68,26 18,0 0,0 0,0 0,0 0,0 0,-1 0,1 0,0 0,0 0,0 0,0 0,0 0,41 33,-11-9,-1 1,14 17,-33-31,0 0,0 1,-1 1,-1 0,0 0,-1 0,6 15,-11-23,0-1,-1 1,1 0,-1 0,0 0,-1 1,1-1,-1 0,0 0,0 0,-1 0,1 0,-1 0,0 0,-1 0,1 0,-1 0,-1 2,0-1,-1 0,-1 0,1 0,-1-1,0 0,0 1,0-2,-1 1,0-1,0 0,0 0,-4 2,-54 26,3-7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5.07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92 51,'8'-37,"-5"23,-3 38,-4 86,-12 179,15-281,-10 93,-4-1,-15 47,28-138,-1-1,0 1,0-1,-3 5,6-13,0-1,0 1,0 0,0 0,0 0,-1 0,1-1,0 1,0 0,0 0,0 0,0 0,0 0,0-1,-1 1,1 0,0 0,0 0,0 0,0 0,-1 0,1 0,0-1,0 1,0 0,0 0,-1 0,1 0,0 0,0 0,0 0,-1 0,1 0,0 0,0 0,0 0,0 0,-1 0,1 0,0 1,0-1,0 0,-1 0,1 0,0 0,0 0,0 0,0 0,0 0,-1 1,1-1,0 0,0 0,0 0,1-15,1 0,1 0,0 1,1-1,1 1,2-6,0 0,1 2,1-1,1 1,0 0,1 1,10-11,-15 21,0 0,0 1,1-1,0 1,0 1,1 0,5-4,-8 7,-1 0,1 0,0 0,0 0,0 1,0 0,0 0,0 0,1 0,-1 1,0 0,0 0,4 1,-5 0,0-1,0 1,-1 0,1 1,0-1,0 1,-1 0,1-1,-1 2,1-1,-1 0,0 1,0-1,0 1,0 0,0 0,1 3,0-1,-1 0,0 0,-1 0,0 0,1 1,-1-1,-1 1,1 0,-1-1,0 1,-1 0,1 0,-1 0,0 1,0-1,-1 0,0 0,0 0,0 0,-1-1,1 1,-1 0,-1 0,-1 2,2-4,0-1,0 1,-1-1,1 0,-1 0,0 0,0 0,0 0,0-1,0 1,0-1,-1 0,1 0,-1 0,0-1,0 1,-1 0,2-2,0 1,0-1,0 1,0-1,0 0,0 0,0 0,0-1,0 1,1-1,-1 0,0 1,-2-2,-34-20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5.4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41 194,'0'14,"0"20,0 27,10 23,2 16,-14-8,-12-45,-3-54,0-44,4-39,19-17,22-6,21 7,21 27,13 31,-7 24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6.12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0 172,'20'1,"-1"-2,1-1,-1 0,0-1,0-1,6-3,-20 6,0-1,0 0,0 0,0 0,0-1,-1 1,1-1,-1 0,0-1,0 1,0-1,0 0,0 0,-1 0,0 0,1-1,-2 1,1-1,-1 0,1 1,-1-1,0 0,-1-1,1-1,-2 5,1 0,-1-1,1 1,-1-1,0 1,0-1,0 1,-1 0,1-1,-1 1,1-1,-1 1,0 0,1 0,-1-1,-1 1,1 0,0 0,0 0,-1 0,1 0,-1 0,0 0,1 1,0 1,0-1,0 0,0 1,-1-1,1 1,0-1,0 1,0-1,-1 1,1 0,0 0,-1 0,1 0,0 0,-1 0,1 0,0 0,-2 0,1 1,-1 0,1 0,0 0,-1 0,1 0,0 0,0 0,-1 1,1-1,0 1,-1 1,-4 4,0 1,0 1,1-1,0 1,0 0,1 0,0 1,1 0,0 0,1 0,0 0,0 0,1 1,0 0,0 3,0-1,1 1,1-1,0 1,1-1,0 1,1-1,1 1,0-1,5 12,-5-17,0-1,0 0,1 0,0 0,0 0,0 0,1-1,0 0,1 0,-1 0,1-1,0 0,1 0,-1 0,1-1,0 0,0 0,0-1,0 0,1 0,-1-1,1 0,0 0,0-1,-1 1,1-2,0 1,0-1,0-1,3 0,12-2,-1-1,1-1,-1-1,0-1,-1-2,0 1,0-2,-1-1,0-1,-1 0,0-2,-1 0,0-1,-7 5,-1-1,0 0,3-6,-11 15,1-2,-1 1,0 0,-1 0,1-1,0 1,-1-1,0 1,0-1,0 1,0-1,0 0,-1 0,0 0,0 3,0 1,0 0,0-1,0 1,0 0,0-1,0 1,0 0,0-1,0 1,-1 0,1-1,0 1,0 0,0-1,0 1,-1 0,1 0,0-1,0 1,-1 0,1 0,0 0,0-1,-1 1,1 0,0 0,-1 0,1 0,0 0,-1-1,1 1,0 0,-1 0,1 0,0 0,-1 0,1 0,0 0,-1 0,1 0,0 0,-1 0,1 1,0-1,-1 0,1 0,0 0,-1 0,1 0,0 1,-1-1,1 0,-3 2,-1 1,1-1,-1 1,1-1,0 1,0 0,1 0,-1 1,1-1,-1 1,1-1,-2 4,2-3,1-1,-1 0,1 1,0-1,-1 1,1-1,1 1,-1-1,0 1,1 0,0-1,0 1,0 0,0-1,1 2,-1-5,0 1,0-1,0 1,1-1,-1 1,0-1,0 1,0-1,1 0,-1 1,0-1,0 1,1-1,-1 0,0 1,1-1,-1 0,1 0,-1 1,0-1,1 0,-1 0,1 1,-1-1,0 0,1 0,-1 0,1 0,-1 0,1 0,-1 0,1 0,-1 0,1 0,-1 0,1 0,-1 0,0 0,1 0,-1 0,1 0,-1-1,1 1,-1 0,1 0,20-15,-17 12,0-1,0 1,0 1,0-1,0 0,1 1,-1 0,1 0,2 0,-6 2,0-1,1 1,-1 0,1 0,-1 0,1 0,-1 0,0 0,1 1,-1-1,1 0,-1 1,0-1,1 1,-1 0,0-1,1 1,-1 0,0 0,0-1,0 1,0 0,0 0,0 0,0 1,0-1,0 0,0 0,-1 0,1 1,0-1,-1 0,16 37,-15-33,1 0,0 0,0 0,0-1,0 1,1 0,-1-1,1 1,1-1,-1 0,1 0,-1 0,1-1,0 1,0-1,5 3,29 9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6.4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160 0,'0'10,"0"32,-9 32,-9 33,-5 22,-4 14,-2-4,-1-11,9-37,19-57,8-36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6.8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259 51,'14'-20,"-9"-5,-20 19,-27 27,-16 28,-2 20,4 12,16 13,34-1,32-6,27-19,23-29,8-42,-9-19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7.16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439 17,'6'-1,"1"0,-1 1,1 0,-1 0,1 0,-1 1,1 0,-1 0,1 1,-1 0,0 0,0 0,0 1,0-1,0 2,-1-1,3 2,4 4,-1 0,0 1,0 0,-1 0,-1 1,0 1,3 4,5 9,-2 1,-1 0,-1 1,-1 0,-1 1,6 29,-12-38,0 0,-2 0,-1 1,0-1,-1 1,-2-1,0 1,0-1,-2 1,-1-1,-2 8,-1-7,-1 0,-1-1,-1 1,0-2,-1 0,-2 0,1-1,-2 0,0-1,-1-1,-17 14,11-13,0 0,0-1,-2-1,0-2,0 0,-1-1,0-1,-1-1,-16 2,27-7,0-2,0 0,-1 0,1-1,0-1,-1-1,1 0,0-1,-1 0,-2-1,8 0,0 0,0 0,0-1,0 0,1-1,0 0,-1 0,2 0,-1-1,1 0,0-1,0 0,1 0,-1 0,-2-6,2 3,1-1,1 0,-1 0,2 0,-1-1,2 0,0 0,0 0,0-4,1-4,0-1,2 1,0 0,1 0,3-11,3-11,3 0,1 1,2 1,1 0,6-7,-3 10,1 2,1 0,2 1,4-3,-12 20,1 0,0 1,1 1,1 0,0 1,1 1,1 0,6-2,-3 3,1 2,10-3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7.49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0,'10'15,"12"37,3 25,1 19,2 12,-4 6,-6 0,-1-31,5-43,10-53,-2-23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7.8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41 1,'-5'19,"3"45,-2 31,3 13,3 3,-4 2,-2-4,-1-7,2-5,0 4,-3 4,-2-15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8.22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419 164,'0'-8,"-1"-1,0 0,0 0,-1 1,0-1,-1 1,1 0,-2-1,1 1,-1 0,-1 1,-1-4,3 7,0 0,0 0,0 1,0-1,-1 1,1-1,-1 1,0 0,0 1,0-1,0 1,0-1,-1 1,1 0,-1 1,1-1,-1 1,0 0,0 0,1 1,-1-1,-2 1,-2 1,0 0,0 1,1 0,-1 1,1 0,0 0,-1 1,1-1,1 2,-1-1,1 1,0 1,0-1,0 1,-2 3,-8 8,1 1,1 0,1 1,0 1,-2 6,6-10,1 1,0 0,1 1,1-1,1 1,1 1,0-1,1 1,1 0,1 0,2-14,-1 0,1 0,1 0,-1 0,1 0,0-1,0 1,0 0,1 0,0-1,0 1,0-1,0 1,1-1,0 0,-1 0,4 2,-4-4,0 0,1 0,-1-1,1 1,0-1,0 0,-1 1,1-1,0 0,0-1,0 1,0-1,0 1,0-1,0 0,0 0,0 0,0 0,0-1,0 1,0-1,0 0,0 0,0 0,0 0,0 0,-1-1,3-1,8-4,0-1,-1 0,0-1,-1-1,0 0,-1 0,0-1,0 0,-1-1,-1 0,1-1,17-31,-1-2,7-22,-19 40,3 0,-16 28,0 0,0 0,0 0,0 0,0-1,0 1,0 0,0 0,0 0,0 0,0 0,0-1,1 1,-1 0,0 0,0 0,0 0,0 0,0 0,0 0,1 0,-1 0,0-1,0 1,0 0,0 0,0 0,1 0,-1 0,0 0,0 0,0 0,0 0,1 0,-1 0,0 0,0 0,0 0,0 0,1 0,-1 0,0 1,0-1,0 0,0 0,0 0,0 0,1 0,-1 0,0 0,0 0,0 0,0 1,0-1,0 0,0 0,1 0,-1 0,0 0,0 1,0-1,0 0,1 8,-1 0,0 0,0 0,-1 7,0-9,0 24,-3 2,3 1,1 0,1 0,1 0,5 17,13 22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2:06.893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17 171,'-16'0,"18"0,31 0,1490 0,-1180 15,-55-1,-152-11,94 17,-225-19,535 59,-44-4,-132-11,180-8,-432-36,0-4,26-8,-77 1,-59 10,-1 0,0-1,1 1,-1 0,0-1,1 1,-1-1,0 1,0-1,0 0,0 1,1-1,-1 0,0 0,0 0,0 0,-1 1,1-2,0 1,0 0,0 0,-1 0,0 0,0-1,0 1,-1-1,1 1,0 0,-1-1,0 1,1-1,-1 1,0 0,1 0,-1 0,0-1,0 1,0 0,0 0,0 0,0 0,0 0,-1 0,-22-20,-1 1,-1 0,-14-6,-91-52,56 36,41 22,-121-75,116 65,37 26,9 6,76 30,-2 5,-1 3,68 47,-135-79,-1 1,0 1,0 0,-1 0,0 1,3 6,-11-14,-1 0,0 1,1 0,-1-1,0 1,-1 0,1 0,-1 0,1 0,-1 0,0 0,-1 0,1 0,-1 1,0-1,0 0,0 0,0 0,-1 1,0-1,0 0,0 0,0 0,-1 0,0 1,-2 3,-1 0,0 0,-1 0,0-1,0 0,0 0,-4 3,-54 43,63-53,-87 65,33-27,-42 41,50-33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8.55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17 0,'0'10,"0"18,0 27,0 20,-4 11,-3-24,2-41,14-39,22-40,18-11,17 17,-5 36,-11 35,-24 29,-3 20,-4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8.93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88 532,'4'0,"0"0,0-1,0 0,0 0,0 0,-1 0,1-1,0 1,-1-1,1 0,-1 0,1-1,1-1,1 0,0-1,-1-1,1 1,-1-1,-1 0,3-3,-3 2,-1 1,0-1,0 0,-1 0,0 0,0-1,-1 1,1 0,-2-1,1 1,-1-1,0 1,-1-8,1 12,-1 0,1 1,0-1,-1 0,0 0,0 0,0 1,0-1,0 0,0 1,-1-1,1 1,-1-1,0 1,1 0,-1 0,0 0,0 0,-1 0,1 0,0 0,-1 1,1-1,-1 1,1 0,-1 0,0 0,1 0,-1 0,0 0,0 1,0-1,0 1,1 0,-1 0,0 0,-3 1,0 0,-1 1,1 0,-1 0,1 0,0 1,0 0,0 0,0 1,0 0,1 0,0 0,0 1,0-1,0 1,1 0,0 1,0-1,0 1,1-1,-1 1,2 0,-1 1,0-1,1 0,0 1,0 4,1-9,1 0,0 0,-1 0,1-1,0 1,0 0,0 0,0 0,0 0,0 0,1 0,-1 0,1-1,-1 1,1 0,0 0,0-1,0 1,0 0,0-1,0 1,0-1,0 1,0-1,1 0,-1 1,1-1,-1 0,1 0,-1 0,1 0,0 0,-1 0,1-1,0 1,2 0,0-1,0 1,0-1,0 0,0 0,0-1,0 1,0-1,0 0,0 0,-1 0,1 0,0-1,0 1,-1-1,1 0,-1 0,11-8,-1-1,1 0,-2-1,0 0,0 0,-1-2,-1 1,0-1,-1-1,-1 0,1-1,18-41,-2-2,4-16,-28 72,28-78,-16 48,-13 33,0 0,0 0,0 0,0 0,0 0,0 0,0 0,0 0,0 0,0 0,0 1,0-1,1 0,-1 0,0 0,0 0,0 0,0 0,0 0,0 0,0 0,0 0,0 0,0 0,0 0,0 0,0 0,0 0,0 0,0 0,1 0,-1 0,0 0,0 0,0 0,0 0,0 0,0 0,0 0,0 0,0 0,0 0,-4 23,-36 131,-6 30,26-53,10-21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9.30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223 111,'41'-33,"-29"22,2 0,-1 0,1 2,1 0,-1 0,4 0,-14 8,0-1,1 1,-1 0,1 0,-1 0,1 0,0 1,-1 0,1 0,-1 0,1 0,0 1,-1 0,1 0,-1 0,1 1,-1-1,0 1,0 0,1 0,-1 1,-1-1,1 1,2 1,2 3,0 1,-1-1,0 1,0 1,-1-1,0 1,0 0,-1 1,0-1,-1 1,3 9,0 4,0-1,-2 2,0-1,0 24,-4-27,0-1,-2 1,0-1,-1 1,-1-1,-1 0,-1 0,-1 0,0-1,-7 14,3-11,-2 1,0-2,-2 0,0 0,-1-1,-1-1,0 0,-10 6,14-14,1 0,-2-1,1-1,-1 0,-1 0,0-1,1-1,-2-1,1 0,-1 0,-7 0,15-4,-1 0,0 0,1 0,-1-1,0 0,0-1,1 0,-1 0,1-1,-1 1,1-2,-1 1,1-1,0 0,0-1,0 1,1-2,-1 1,1 0,0-1,0-1,1 1,-3-3,0-2,0-1,1 0,1 0,0 0,0-1,1 0,1 0,0 0,0 0,1-1,1 0,0 1,1-1,0-12,2-4,0 0,2 0,1 0,1 0,2 0,1-2,-1 7,2 0,0 1,1 0,1 0,1 1,1 0,12-13,-20 28,0 1,1 0,0 0,0 1,1 0,-1 0,6-3,-7 6,-1 0,1 0,-1 0,1 1,0-1,0 1,0 0,0 1,0-1,0 1,0 0,1 0,4 1,0 1,0 0,0 0,2 2,-11-4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49.63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0,'0'19,"0"21,4 18,2 23,0 12,-1 5,13-24,3-25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50.00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219 161,'0'-3,"1"-1,-1 1,1-1,0 1,0-1,0 1,1-1,-1 1,1 0,0 0,1-2,26-33,-22 30,0-1,0 1,1 0,0 0,0 1,1 0,0 1,3-2,-10 6,1 1,-1 0,1-1,-1 1,1 0,0 0,0 0,-1 1,1-1,0 1,0-1,0 1,0 0,-1 0,1 1,0-1,0 0,0 1,-1 0,1-1,0 1,0 0,-1 0,1 1,-1-1,1 1,-1-1,0 1,1 0,-1 0,1 1,3 3,-1 1,0 0,-1 0,1 1,-1-1,-1 1,1 0,-1 0,-1 0,1 0,-1 1,-1-1,0 1,0-1,0 2,-1 8,0-1,-1 1,-1 0,0-1,-1 0,-1 1,-2 3,-4 7,-1-1,-1 1,-2-2,0 0,-2-1,-1-1,0 0,-2-1,-1-1,-1-1,0 0,-7 2,16-14,-1 0,-1 0,1-1,-1-1,-3 0,10-4,0 0,0-1,1 0,-1-1,-1 1,1-1,0-1,0 1,0-1,0-1,-5 0,9 1,-1-1,1 0,0 0,0 0,0 0,1 0,-1-1,0 1,0-1,1 0,-1 0,1 0,0 0,-1 0,1 0,0-1,0 1,0-1,1 0,-1 1,1-1,-1 0,1 0,0 0,0 0,0 0,0 0,1 0,-1 0,1 0,0-1,0 1,0 0,0 0,1 0,0-2,-1 0,1 0,0 0,0 0,1 0,-1 0,1 1,0-1,0 0,1 1,-1 0,1-1,0 1,0 0,0 1,1-1,-1 0,1 1,0 0,0 0,0 0,1 0,1 0,-2 2,0 0,-1 0,1 0,0 1,0-1,0 1,0 0,-1 0,1 0,0 1,0 0,0-1,-1 1,1 1,2 0,4 2,0 1,-1 0,1 1,-1 0,2 2,39 31,-30-22,1-1,1-1,0-1,1 0,0-2,1-1,3 1,44 6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50.4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33 0,'0'15,"-5"23,-1 25,-5 16,0-6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50.8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51.14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18 0,'0'29,"0"33,0 21,-5 11,-1-21,0-47,5-41,9-34,17-27,19 0,11 26,1 37,-9 35,-17 27,-19 26,9-15,0-18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51.48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296 1,'-5'19,"-11"26,-8 24,-14 29,-10 32,-7 8,2-5,9-6,32-25,17-30</inkml:trace>
  <inkml:trace contextRef="#ctx0" brushRef="#br0" timeOffset="1">465 481,'-19'-5,"-31"-11,-30-8,-16 1,-7-2,15 5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51.81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176 0,'15'15,"8"18,2 28,-9 19,-22 4,-28-12,-19-27,-4-36,6-34,13-32,22-20,33-7,33 11,27 22,15 30,-8 18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2:17.57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289 1,'19'0,"-6"0,0 0,0 0,0 1,0 1,2 1,-12-3,-1 1,0-1,0 1,1 0,-1-1,0 1,0 1,0-1,0 0,0 0,0 1,-1-1,1 1,0-1,-1 1,1 0,-1 0,1-1,-1 1,0 0,0 0,0 1,0-1,0 0,-1 0,1 0,0 1,-1-1,0 0,0 1,0 1,0 0,0 0,-1-1,1 1,-1 0,0-1,-1 1,1 0,0-1,-1 1,0-1,0 0,0 1,-2 1,-3 4,0-1,-1 1,0-1,-5 3,-9 6,0-2,-1 0,-1-2,-7 3,14-7,14-4,24-2,0-3,-8 1,0 1,-1 0,1 1,0 1,-1 0,0 0,0 1,0 1,5 3,-13-7,0 1,1-1,-1 1,-1 0,1 0,0 0,-1 1,0-1,0 1,0 0,0 0,0 0,-1 0,0 0,0 1,0-1,0 1,-1-1,0 1,0 0,0-1,0 1,-1 0,1 0,-1 0,-1-1,1 3,-2 0,0 0,0-1,0 1,-1-1,0 0,0 0,-1 0,0 0,0 0,0-1,-1 0,1 0,-1 0,0 0,-1-1,-3 3,-6 3,0 0,-1-1,0-1,0 0,-18 4,14-5,0-1,-1-1,0-1,0 0,-7-1,20-3,0 1,0-1,-1-1,1 1,0-1,0-1,0 0,1 0,-1 0,0-1,1 0,0 0,-1-1,1 0,-2-2,7 5,0-1,1 1,-1-1,0 0,0 0,1 0,-1 0,1 0,0 0,-1 0,1 0,0 0,0-1,1 1,-1 0,0-1,1 1,-1-1,1 1,0-2,0 0,0 0,1 0,0 0,0 0,0 1,0-1,1 0,-1 1,1-1,0 1,0-1,1 0,38-44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52.13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177 137,'1'-7,"0"0,0 1,0-1,1 1,0-1,0 1,1 0,0 0,0 0,0 0,1 0,0 1,0-1,0 1,1 0,-1 0,1 1,0 0,1 0,-1 0,1 0,3-1,-7 4,0-1,1 1,-1 0,0 0,1 0,-1 1,0-1,1 1,-1-1,1 1,-1 0,1 0,-1 0,1 0,-1 0,1 1,-1-1,1 1,-1-1,0 1,1 0,-1 0,0 0,1 0,-1 1,0-1,2 2,-2-1,0 1,0 0,0 0,0 0,0 0,0 0,-1 0,0 1,1-1,-1 0,-1 1,1-1,0 1,-1-1,1 1,-1-1,0 1,-1-1,1 1,-1 0,0 6,-1 0,0-1,-1 1,0-1,-1 0,0 0,-1 0,1 0,-3 2,-13 18,-1-2,-1 1,-4 3,26-30,-1-1,0 1,0 0,0 0,1 0,-1-1,0 1,1 0,-1 0,1 0,-1 0,1 0,-1 0,1 0,0 1,-1-1,1 0,0 0,0 0,0 0,0 0,0 0,0 0,0 1,0-1,1 0,-1 0,0 0,1 0,0 1,1-1,0 1,0 0,0-1,0 1,1-1,-1 0,0 0,1 0,-1 0,3 1,20 8,-18-5,-1-1,0 1,0 0,0 1,0-1,-1 1,0 0,-1 1,1-1,-1 1,0 0,-1 0,1 0,-1 0,-1 1,0-1,0 1,0 0,-1 0,0-1,0 5,-1-2,0 0,-1-1,0 1,-1-1,0 1,0-1,-1 0,0 0,0 0,-1 0,-1-1,1 1,-1-1,-1 0,0 0,0-1,-4 4,2-3,0-2,0 1,-1-1,1-1,-1 1,-1-2,1 1,-1-1,0 0,0-1,0-1,0 1,0-1,-4-1,9 0,-1 0,0-1,1 0,-1 0,0 0,1-1,-1 0,0 0,1-1,-1 1,1-1,0 0,0 0,0-1,0 0,0 0,0 0,1 0,-1-1,1 0,0 0,0 0,0 0,1 0,-1-1,-1-3,3 3,0 1,0-1,0 1,1-1,0 0,0 0,0 0,0 1,1-1,0 0,0 0,0 0,1 0,-1 0,2-4,0 0,1 0,0 0,0 0,1 0,4-7,35-50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52.4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110 93,'3'3,"-1"1,1-1,-1 0,0 1,1 0,-1-1,-1 1,1 0,-1 0,1 0,-1 0,0 0,-1 1,1-1,-1 0,1 1,-1-1,5 40,-2 1,-2 0,-2 0,-6 41,-36 183,40-257,-4 29,-1-1,-3-1,-6 15,16-51,0 0,-1-1,1 1,-1 0,1-1,-1 1,0-1,0 1,0-1,0 0,2-1,0-1,0 0,-1 0,1 0,0 0,-1 0,1 1,0-1,0 0,-1 0,1 0,0 0,-1 0,1 0,0 0,0 0,-1 0,1 0,0 0,-1 0,1 0,0 0,0-1,-1 1,1 0,0 0,-1 0,1 0,0 0,0-1,0 1,-1 0,-7-17,3-4,2-1,0 1,1-1,2 0,0 0,2-5,-2 22,3-78,4 1,3-1,5 2,2 0,21-54,-32 117,1 0,0 1,2 0,0 1,1 0,11-15,-18 27,1-1,0 1,-1 0,1 0,1 1,-1-1,0 1,1 0,0 0,0 0,0 1,0 0,0 0,0 0,1 0,-1 1,0 0,1 0,-1 1,1-1,-1 1,1 0,0 1,-1-1,1 1,-1 1,1-1,-1 1,0 0,1 1,-1-1,0 1,0 0,-1 0,1 1,-1 0,1-1,-1 1,0 1,-1-1,1 0,-1 1,0 0,0 0,0 0,-1 0,1 2,1 3,0 0,-1 0,-1 0,1 0,-2 0,1 1,-2-1,1 1,-1 0,-1-1,0 4,-1-2,-1 0,-1-1,1 1,-2 0,0-1,0 0,-1 0,0-1,-1 0,0 0,-1 0,-4 4,7-9,-1 1,0-1,0 0,0 0,-1-1,0 0,0 0,0 0,-2 0,4-2,0-1,0 1,-1-1,1 0,0-1,0 1,0-1,-1 0,1 0,0-1,0 1,-1-1,1 0,-2-1,2 0,-1-1,1 1,-1-1,1 0,-4-3,9 5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52.80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202 85,'0'10,"-9"27,-19 31,-8 19,-3 13,-5 10,15-15,12-23</inkml:trace>
  <inkml:trace contextRef="#ctx0" brushRef="#br0" timeOffset="1">202 0,'15'15,"3"18,0 5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53.13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0 141,'15'9,"18"5,18-7,16-18,5-22,-9-19,-30-1,-35 32,-31 44,-15 33,0 30,4 15,9 6,25-17,39-28,14-24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53.95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238 57,'1'-1,"0"0,0 0,0-1,-1 1,1 0,0-1,-1 1,1 0,-1-1,0 1,1 0,-1-1,0 1,0-1,0 1,0-1,0 1,0-1,0 1,0 0,-1-1,1 1,-1-1,1 1,-1 0,1-1,-1 1,0 0,0 0,1-1,-1 1,0 0,-1-1,0 1,0 0,0 0,0-1,0 1,0 0,0 1,0-1,0 0,0 1,-1-1,1 1,0-1,0 1,-1 0,1 0,0 0,-1 0,1 1,0-1,0 1,-1-1,0 2,-6 1,0 1,1 0,-1 1,1 0,1 0,-1 1,1 0,-1 0,2 0,-1 1,-1 2,-4 6,1 0,0 1,1 0,1 0,-1 5,5-10,0-1,1 1,1 0,0 1,0-1,1 0,1 1,0-1,0 1,2 6,-1-10,1 0,1-1,-1 1,1-1,0 1,1-1,0 0,0 0,1 0,-1 0,2-1,-1 0,1 1,-1-2,2 1,2 2,1 1,1-1,1-1,-1 0,1 0,1-1,-1 0,1-1,0 0,0-1,1 0,-1-1,1-1,0 0,-1 0,1-2,0 1,0-2,2 0,0 0,-1-1,0-1,1 0,-1-1,-1 0,1-1,0-1,-1 0,0-1,-1 0,0-1,0-1,0 0,-1 0,0-1,-1 0,-1 0,-1 0,1 0,-2-1,0 0,0 0,-1-1,0 1,-1-1,0-1,-1 1,0-4,-4 15,1-1,-1 1,0 0,0-1,0 1,0 0,0-1,0 1,-1 0,1-1,0 1,-1 0,1-1,-1 1,0-1,1 2,-1-1,1 1,0-1,-1 1,1 0,-1-1,1 1,-1 0,1-1,-1 1,1 0,-1 0,0 0,1-1,-1 1,1 0,-1 0,1 0,-1 0,0 0,1 0,-1 0,1 0,-1 0,-3 1,0 1,0-1,1 1,-1-1,0 1,1 0,-1 0,1 1,-1 0,-6 6,0-1,1 2,0-1,1 1,0 0,0 1,1 0,0 0,1 1,1 0,-3 6,5-9,0 0,0 0,1 0,0 1,1-1,0 0,0 1,1-1,0 0,1 1,0-1,0 1,1-1,0 0,1 0,2 6,-3-11,0 0,0 0,0 0,0 0,1 0,-1-1,1 1,0-1,0 0,1 0,-1 0,0 0,1-1,0 1,-1-1,1 0,0 0,2 0,0 0,-1-1,1 0,0 0,0 0,0-1,0 0,0 0,0-1,0 1,-1-1,1-1,3 0,16-7,-1-1,0-1,0-1,-1-1,13-10,-2 0,40-23,-64 41,0 0,0 0,0 1,1 0,-1 1,5 0,-11 2,1 0,-1 1,1 0,0 0,-1 0,1 0,-1 1,1-1,0 1,-1 1,1-1,-1 0,0 1,0 0,1 0,1 2,0 0,0 1,-1-1,0 1,0 1,0-1,0 0,-1 1,0 0,0 0,0 2,5 12,0-1,-2 1,0 1,-1-1,-2 1,3 20,-3-13,-2 1,-1-1,-1 1,-3 15,2-28,-2 0,0-1,0 1,-2-1,0 1,-1-1,0-1,-7 11,10-19,0-1,0-1,-1 1,0 0,0-1,0 1,0-1,-1 0,1-1,-1 1,0-1,0 0,-1 0,1-1,-1 1,-3 0,5-2,0 0,0-1,0 1,0-1,0 0,-1 0,1-1,0 1,0-1,0 0,0 0,0 0,1 0,-1-1,0 0,0 0,1 0,-1 0,1 0,0-1,0 1,0-1,0 0,-2-2,-1-2,1 0,-1-1,1 0,0 0,1 0,0-1,0 1,1-1,0 0,1 0,0 0,0 0,1-1,-1-6,2-2,0 1,1-1,0 1,1 0,1-1,1 1,4-10,-2 11,0 1,1 0,1 0,1 0,0 1,0 0,1 1,1 0,1 1,0 0,0 0,1 2,0-1,1 2,0 0,1 0,0 2,0 0,0 0,1 1,0 1,1 1,-1 0,1 1,-1 1,1 1,8 0,2 2,0 2,0 0,-1 2,1 1,-1 1,15 7,19 12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8:54.30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9:50.669"/>
    </inkml:context>
    <inkml:brush xml:id="br0">
      <inkml:brushProperty name="width" value="0.05" units="cm"/>
      <inkml:brushProperty name="height" value="0.05" units="cm"/>
      <inkml:brushProperty name="color" value="#F6630D"/>
      <inkml:brushProperty name="ignorePressure" value="1"/>
    </inkml:brush>
  </inkml:definitions>
  <inkml:trace contextRef="#ctx0" brushRef="#br0">538 152,'-1'0,"0"0,1-1,-1 1,0-1,1 1,-1 0,0 0,0-1,1 1,-1 0,0 0,0 0,0 0,1 0,-1 0,0 0,0 0,1 0,-1 0,0 0,0 0,0 1,1-1,-1 0,0 1,1-1,-1 0,0 1,0 1,1 0,0 0,1 0,-1 0,0 0,1 0,-1 0,1 0,-1 0,1 0,0 0,2 9,13 45,-2-1,-3 2,-3 0,-1 9,-5-45,-2 1,0 0,-2 0,0 0,-2-1,0 1,-1-1,-2 0,0-1,-1 1,-1-1,-6 11,5-16,0 0,0 0,-2-1,0 0,0-1,-14 11,19-18,0-1,0 0,0 0,-1-1,1 0,-1 0,0-1,0 0,-1 0,1-1,-1 0,1 0,-1-1,0 0,-2-1,2 0,-1-1,1 0,-1-1,1 0,0 0,0-1,0 0,0-1,1 0,-1 0,-7-6,5 2,0 0,1-1,0 0,0-1,1 0,0-1,0 1,1-2,-4-8,0-1,1 0,1-1,1 0,1 0,1-1,1 0,1 0,-1-13,3 2,0-1,3 1,1 0,1 0,2 0,1 0,2 0,4-10,-5 26,0 0,2 0,0 1,1 0,0 1,1-1,4-2,-6 9,1 0,0 1,0 0,1 0,0 1,0 0,1 1,0 0,0 1,13-5,-16 8,1 0,0 0,0 1,0 0,0 1,0-1,0 2,0 0,0 0,0 0,1 1,-1 0,7 3,-5-1,0 1,0 0,-1 0,1 1,-1 1,0 0,-1 0,1 1,-1 0,4 5,42 47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9:02.36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2592,'1'-20,"1"-1,1 0,1 1,1-1,1 1,1 0,0 1,2 0,0 0,10-15,20-27,3 0,20-18,-59 75,449-615,-316 406,-10-5,-5-16,-66 124,5 2,46-61,-88 143,231-316,-231 320,1 2,6-6,29-19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9:03.34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2038 2864,'5'-4,"0"0,0 0,0-1,-1 0,0 0,0 0,0-1,0 1,-1-1,0 0,0 0,0 0,1-6,-2 3,0 0,-1 0,0 0,0 0,-1 0,0 0,-1 0,0 0,-1-5,-3-8,-1 1,-1 0,-1 1,-1 0,0 0,-2 1,0 0,-3-1,-27-38,-3 2,-13-9,-104-104,50 55,-89-110,-62-103,-162-256,256 348,-65-65,-39-19,245 288,11 8,16 23,0 0,0-1,0 1,0 0,0 0,0 0,0 0,0 0,0 0,0-1,0 1,0 0,0 0,0 0,0 0,0 0,1 0,-1 0,0-1,0 1,0 0,0 0,0 0,0 0,0 0,1 0,-1 0,0 0,0 0,0 0,0 0,0 0,0 0,1 0,-1 0,0 0,0 0,0 0,0 0,0 0,1 0,-1 0,0 0,0 0,0 0,0 0,0 0,0 0,1 0,-1 0,0 0,0 1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9:04.77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43 1,'0'10,"0"17,0 19,0 26,0 14,0 8,-5 6,-1 6,-5 4,0-32,1-28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2:18.19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181 0,'-10'12,"1"-1,0 1,1 0,0 1,1 0,1 0,-3 9,1-5,-16 38,2 2,-5 26,17-50,3 0,0 0,3 1,0 0,2 4,2-27,1 1,0 0,0-1,1 1,0-1,1 1,1-1,-1 0,2 0,0 0,0-1,5 8,-6-13,0 0,-1 0,2-1,-1 0,0 1,1-2,0 1,0 0,0-1,0 0,0 0,1 0,-1-1,1 0,0 0,0 0,0-1,0 0,0 0,0-1,0 1,0-1,0-1,0 1,1-1,3-1,0 0,1-1,-1 0,0-1,0 0,-1-1,1 1,-1-2,0 0,-1 0,1 0,-1-1,0 0,-1-1,5-5,-4 4,-1 0,0-1,0 0,-1 0,-1-1,1 1,-2-1,1 0,-2 0,1-1,-2 1,1-1,-1-9,-1 19,-1-1,0 0,1 0,-2 0,1 1,0-1,0 0,-1 1,1-1,-1 0,0 1,0-1,0 0,0 1,-1-1,1 1,0 0,-1-1,0 1,0 0,1 0,-1 0,0 0,-1 1,1-1,0 0,0 1,-1 0,-2-2,1 2,-1 0,0 0,0 0,1 1,-1 0,0 0,0 0,0 1,0-1,1 1,-1 0,0 0,1 1,-1-1,1 1,-1 0,1 1,-10 4,1 1,0 1,0 0,1 1,1 0,-1 1,2 0,-3 4,11-13,1 0,-1 0,1 1,-1-1,1 0,0 1,0-1,0 0,0 1,1-1,-1 1,1 1,0-3,0 1,0-1,0 0,0 1,1-1,-1 1,0-1,1 0,0 1,-1-1,1 0,0 2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9:05.60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0 178,'29'-29,"-1"0,1 2,7-4,-26 23,1 0,0 1,0 1,1 0,0 1,0 0,0 0,8-1,-13 4,1 1,-1 0,1 0,0 1,-1-1,1 2,-1-1,1 1,-1 0,1 1,-1 0,1 0,-1 0,0 1,0 0,0 1,-1-1,5 4,-6-3,0-1,-1 2,1-1,-1 0,0 1,0 0,-1 0,1 0,-1 0,0 0,0 1,-1 0,0-1,0 1,0 0,0 0,-1 0,0 0,-1 0,1 1,-1-1,0 0,-1 2,-2 10,0-1,-1 0,-1 0,-1 0,0 0,-1-1,-1 0,0 0,-2-1,1-1,-11 12,-19 22,-2-2,-32 26,51-52,-26 27,45-43,0 0,0 0,0 0,1 0,-1 0,1 0,0 1,0-1,0 1,0 4,2-8,-1 0,1 0,0 0,0 0,0 0,0 0,0 0,0 0,1 0,-1 0,0 0,0 0,1 0,-1 0,1-1,-1 1,1 0,-1 0,1 0,-1 0,1-1,0 1,-1 0,1 0,0-1,0 1,0-1,-1 1,1-1,0 1,0-1,0 1,0-1,0 0,0 1,0-1,1 0,5 1,0 0,0 0,0-1,0 0,2 0,-5 0,74-5,-1-3,0-4,39-12,-60 10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9:06.37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57 108,'2'-7,"0"1,1 0,0 0,0 0,1 0,-1 1,1-1,1 1,-1 0,1 0,-1 1,2-1,-1 1,0 0,1 0,-1 1,1 0,0 0,0 0,1 0,-1 1,0 0,1 1,-1 0,1 0,0 0,-1 0,3 1,-2 0,0 0,0 1,0-1,-1 1,1 1,0 0,0-1,-1 2,1-1,-1 1,1 0,-1 1,0-1,-1 1,1 0,0 1,-1-1,0 1,0 0,-1 0,1 1,-1-1,0 1,-1 0,1 0,0 4,-2-5,0 0,0 1,-1-1,0 1,0-1,-1 1,1 0,-1-1,0 1,-1 0,1-1,-1 1,0 0,-1-1,0 4,-1-1,-1 0,1 0,-1-1,-1 1,1-1,-1 0,-1 0,1-1,-5 4,9-9,0-1,0 1,1 0,-1 0,0-1,0 1,0 0,1 0,-1 0,0 0,1 0,-1 0,1 0,-1 0,1 0,-1 0,1 0,0 0,-1 0,1 1,1-2,0 0,0 1,0-1,0 0,0 1,0-1,0 0,0 0,1 0,-1 0,0 0,0 0,0 0,0-1,0 1,20-1,-10 3,0 0,-1 0,1 1,-1 0,1 1,-1 0,0 0,-1 1,1 1,-1 0,0 0,0 0,-1 1,0 1,0 0,0 0,0 1,-3-3,0 1,0-1,0 1,-1 0,0 0,0 0,-1 1,0-1,-1 1,1 0,-1 0,-1 0,1 0,-2 0,1 0,-1 0,0 0,0 0,-1 0,-1 0,1 0,-1 0,-1 3,-2 1,-1-1,0 0,0 0,-1-1,-1 0,0 0,0-1,0 0,-1 0,-1-1,0 0,0-1,0 0,-1 0,0-1,0-1,0 0,-1 0,0-1,-3 0,0 1,-1-2,0 1,0-2,-1 0,1-1,0-1,-1-1,1 0,0-1,0 0,0-1,0-1,0-1,1 0,-2-2,8 3,0-1,0 0,1 0,-1-1,-6-6,12 9,0 0,-1-1,1 1,0-1,1 0,-1 1,1-1,-1 0,1-1,1 1,-1 0,0-1,1 1,0-2,0 0,1 1,0-1,0 0,0 1,1-2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9:53.93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9:54.34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0,'9'0,"4"0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49:54.70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0:02.59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1856 20,'0'-1,"0"0,0 0,0-1,0 1,0 0,-1-1,1 1,0 0,-1 0,1-1,0 1,-1 0,0 0,1 0,-1 0,1 1,-1 0,0 0,1 0,-1 0,0 0,1 0,-1 0,0 0,1 0,-1 0,1 0,-1 0,0 0,1 1,-1-1,0 0,1 0,-1 1,1-1,-1 0,1 1,-1-1,1 0,-1 1,1-1,-1 1,1-1,0 1,-1-1,1 1,0 0,-1-1,1 1,-23 24,0 2,2 0,-3 8,-56 93,71-114,-103 188,8 5,2 21,-223 427,203-422,-56 83,-66 72,134-226,-8-4,-50 44,117-145,34-33,17-23,-1-1,1 0,0 0,0 0,0 0,0 0,0 0,0 0,0 0,0 0,0 1,0-1,0 0,0 0,0 0,0 0,0 0,0 0,0 0,0 1,0-1,0 0,0 0,0 0,0 0,0 0,0 0,0 0,0 0,0 1,0-1,0 0,1 0,-1 0,0 0,0 0,0 0,0 0,0 0,0 0,0 0,0 0,0 0,0 0,1 1,-1-1,0 0,0 0,0 0,0 0,0 0,0 0,0 0,1 0,-1 0,0 0,0 0,0 0,0 0,0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0:03.67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0,'20'8,"-1"1,0 0,0 2,-1 0,0 1,-1 1,8 8,-7-8,139 117,92 102,133 163,-304-312,298 309,17-18,-219-221,328 298,-214-194,-205-192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0:09.77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 1,'-5'19,"9"11,22 1,21-5,17-8,-2-5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0:10.10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18 0,'9'10,"4"27,0 36,-8 25,-9 20,-5 13,-9-1,3-8,3-25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0:10.48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1,'0'14,"0"20,4 22,22 8,20 1,2 5,-16-10,-29-15,-33-15,-26-23,-4-11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2:18.52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117 1,'19'5,"12"25,4 32,-3 34,-12 15,-28-1,-28-21,-21-33,-2-42,9-47,19-32,18-29,27-3,10 14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0:10.82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1 111,'19'-10,"26"-7,19-2,23 3,16-1,10 3,0 3,-19 4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0:11.35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116 1,'0'9,"-9"23,-9 25,-10 22,-1 12,5 4,16 2,24-3,23-11,25-35,11-40,-8-36,-24-17,-39 8,-35 20,-21 32,7 19,12 2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0:22.812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1 353,'99'4,"0"5,37 11,-38-6,672 63,-449-50,-45-13,-93-6,-81 2,-2 5,26 10,101 15,-179-34,1-2,0-2,34-4,35-8,192-8,346 27,-485 3,116 24,-266-33,-4 1,-1-2,1 0,0 0,0-2,-1 0,16-3,-30 3,-1 0,1 0,-1-1,0 1,1 0,-1-1,0 0,1 1,-1-1,0 0,0 1,0-1,1 0,-1 0,0 0,0 0,0 0,0 0,-1 0,1 0,0-1,0 1,-1 0,1 0,-1-1,1 1,0-2,-1 0,0 0,0 0,-1 0,1 0,-1 0,1 0,-1 0,0 0,0 0,0 0,-1 0,0-1,-7-13,-1 0,-1 1,0 1,-2 0,-10-11,-22-18,-9-4,35 31,-57-45,-58-37,-87-44,145 95,37 20,36 24,11 5,176 58,-59-17,-72-26,78 27,-112-36,0 1,-1 2,0-1,-1 2,8 6,-20-13,0 0,0 0,0 0,-1 1,0-1,0 1,0 0,-1 1,1-1,-1 0,0 1,-1 0,0-1,0 1,0 0,0 0,0 6,-2-4,0 0,0 0,-1 1,0-1,0 0,-1 0,0 0,-1 0,1-1,-2 1,1-1,-1 0,-2 4,-14 21,-1-1,-2-1,-1-2,-1 0,-1-1,-24 18,11-14,0-1,-2-2,-1-2,-42 18,-2-6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0:29.869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2523 1073,'3'-6,"-1"0,0 0,0 0,0 0,-1 0,0 0,0 0,-1 0,1 0,-1-1,-1 1,-1-14,0 1,-5-16,4 25,-5-23,-2 1,-1 1,-1 0,-2 1,-2 0,0 1,-2 1,-1 0,-1 1,-16-15,-11-8,-1 3,-3 2,-2 2,-43-27,28 26,-2 2,-1 4,-2 3,-1 3,-2 4,0 3,-2 3,-1 3,0 4,-30 1,64 10,-1 3,0 1,1 3,-1 1,1 3,0 1,-21 8,28-4,0 1,1 2,1 1,0 2,1 2,2 1,0 1,-22 21,1 6,2 2,2 2,3 3,2 1,-16 33,39-56,2 1,2 1,1 0,1 2,3 0,-3 15,4-3,2 1,2 0,3 0,1 39,6 77,1-107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0:46.255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2645,'1'21,"0"-1,2 1,1-1,0 0,4 9,10 25,9 16,27 61,5-3,59 91,-96-185,1-2,1 0,2-1,1-1,1-2,2 0,1-3,1 0,30 17,30 12,3-3,2-5,84 27,-126-56,2-1,0-4,1-2,0-2,20-2,35-2,0-6,33-7,-80 1,-2-2,0-4,0-2,-1-3,-1-3,16-10,128-44,-35 14,-99 30,-1-4,-1-2,-3-3,28-24,-45 27,-1-3,-2-1,-3-3,-1-1,9-16,28-44,-5-2,-4-6,-48 77,-3-1,-1-1,-1-1,-3-1,-1 0,-2-1,-2 0,-2-1,-2 0,0-25,-1-81,-7-1,-7-3,3 88,-2 1,-3 0,-3 1,-3 1,-2 0,-3 1,-29-53,39 90,-133-254,105 210,-3 2,-49-58,61 90,-1 1,-1 1,-37-25,-118-76,114 83,-1 1,-2 4,-2 3,-2 3,-1 4,-1 4,-2 3,-1 4,-1 4,-1 3,-1 5,0 3,-112-1,-142 12,284 2,0 3,0 2,1 3,-38 13,-46 22,-33 20,122-45,1 3,2 2,0 2,-20 17,51-32,-30 20,45-31,0-1,0 0,0 0,0 0,-1-1,1 0,-1 1,1-1,-1-1,-1 1,5-1,0 0,0 0,0 0,-1-1,1 1,0 0,0 0,0-1,0 1,-1-1,1 1,0-1,0 1,0-1,0 0,0 0,0 1,1-1,-1 0,0 0,0 0,1 0,-1 0,0 0,1 0,-1 0,1 0,-1 0,1-1,0 1,-1 0,1 0,0 0,-1-6,0 0,0 0,1 1,0-1,1-4,4-41,2 0,9-30,30-100,-40 161,-1 3,0-1,2 1,5-11,-10 27,-3 10,-21 92,-34 91,-4 12,56-186,0 0,1 0,1 0,1 1,0 2,1-14,0-1,1 0,0 0,-1 0,2 0,-1 0,1 0,-1 0,1 0,1-1,-1 1,1 0,0-1,0 0,0 0,0 0,1 0,-1 0,3 1,3 1,1 1,-1-2,1 1,0-1,0-1,1 1,8 1,18 4,26 2,-26-5,31 7,-2 3,0 3,-1 3,-1 2,11 9,8 12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0:49.042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2280 2917,'-6'-5,"0"1,0-1,0 0,0 0,1 0,0-1,1 0,-3-3,-9-11,-541-690,484 608,-61-81,-363-457,251 328,131 171,-62-68,-18-22,164 191,-10-10,2-2,3-2,-1-7,34 56,0 0,1 0,0 0,0-1,0 1,0-3,2 7,0 0,0 0,0 1,-1-1,1 0,1 0,-1 0,0 0,0 1,0-1,0 0,1 0,-1 1,0-1,1 0,-1 0,0 1,1-1,-1 0,1 1,-1-1,1 1,-1-1,1 0,0 1,-1-1,1 1,0 0,-1-1,1 1,0-1,0 1,-1 0,1 0,0-1,0 1,0 0,-1 0,1 0,0 0,0 0,0 0,-1 0,1 0,10 1,0 1,0 0,-1 0,1 1,-1 1,1 0,-1 0,0 1,7 5,-6-5,369 173,-351-166,-20-9,-1 0,1 1,-1 0,1 0,-1 1,-1 0,7 5,-14-7,-9-3,-21-5,0-2,1-1,0-1,-5-3,-116-54,50 22,97 43,-13-7,-1 2,0 0,-1 1,1 0,-4 1,18 3,-1 1,-1 0,1-1,0 1,0 0,0 1,0-1,0 1,0 0,1 0,-1 0,0 0,0 1,0-1,1 1,-1 0,1 0,0 1,-1-1,1 1,0-1,0 1,1 0,-1 0,-1 2,-1 3,1-1,1 1,-1 0,1 0,1 1,-1-1,1 0,1 1,0-1,0 1,0 8,2 16,0 1,5 15,-5-37,57 405,-56-404,-2-5,0 0,1 0,0 0,1 0,0 0,0-1,0 1,1-1,0 1,1-1,0 0,3 5,20 11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1:04.772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96 258,'21'-27,"1"1,0 0,15-10,-22 23,0 1,1 0,1 1,0 1,1 0,10-3,1 1,1 1,0 1,1 2,0 1,0 2,0 1,1 1,0 1,-6 2,-1 1,0 1,0 2,0 0,-1 1,1 2,-1 0,0 2,-1 0,8 6,7 6,-2 2,-1 1,-1 2,-1 1,-1 2,-1 1,-2 2,-2 0,24 37,-41-55,-1 0,0 1,-2 0,1 0,-2 1,0 0,-1 0,0 1,-2-1,2 13,-4-17,-1-1,0 1,-1-1,0 0,-1 1,0-1,0 0,-1 0,-1 0,0-1,0 1,-1-1,-1 0,0 0,0-1,-4 5,-4 3,-1-1,-1-1,0 0,-1-1,0-1,-1-1,-1 0,0-1,-1-1,0-1,0-1,-1-1,0 0,-7 0,-14 2,0-2,0-1,0-3,0-1,-1-2,1-2,-2-2,6-1,0-1,1-2,0-2,1-1,0-2,1-1,0-2,-13-10,25 13,1-1,0-1,1-1,1-1,1-1,0-1,1 0,1-1,1-1,1-1,1 0,-6-14,13 22,1 0,1 0,1 0,0-1,1 0,0 0,1 0,1 0,0-1,1 1,1 0,0 0,1 0,1 0,2-5,-1 3,2 1,0 0,1 0,0 1,1 0,1 0,1 0,0 2,0-1,2 1,0 1,0 0,7-5,-5 6,0 2,0 0,1 0,8-3,56-19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1:30.84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429 17,'0'-16,"1"24,-1 31,9 119,10 274,-20-124,13 269,-12-575,45 695,-36-518,2 20,-13 137,-27 67,-18 503,49-533,-2 216,-43 6,0 16,43-141,-5-408,-1-44,6-18,-1 1,1-1,0 0,0 0,0 1,-1-1,1 0,0 0,-1 1,1-1,0 0,0 0,-1 0,1 0,0 0,-1 1,1-1,0 0,-1 0,1 0,0 0,-1 0,1 0,0 0,-1 0,1 0,0 0,-1 0,-1-2,-1 1,1-1,0 1,0-1,0 0,0 0,0 0,0 0,1 0,-3-2,-23-34,1-2,3 0,-5-13,-20-34,23 44,-4-9,-2 1,-3 2,-16-17,44 61,9 12,32 46,2-1,3-2,7 4,-44-50,13 13,0 0,11 8,-23-21,0-1,0 0,1 0,-1 0,1-1,0 1,0-1,0 0,0 0,0-1,0 0,0 1,4-1,-7-1,0 0,1 0,-1-1,0 1,1 0,-1-1,0 0,1 1,-1-1,0 0,0 0,0 0,0-1,0 1,0 0,0-1,0 1,-1-1,1 0,0 0,0-1,3-4,-1 0,0 0,0 0,-1 0,0-1,0-1,22-71,10-66,-13 50,8-13,6 16,3 2,51-85,-40 82,-10 14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1:31.86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358 161,'0'-3,"0"-16,5 40,26 164,8-2,20 39,-14-64,25 78,-66-222,17 41,-20-52,0 0,1 0,-1 0,1-1,-1 1,1 0,0-1,0 1,0-1,1 0,-1 0,1 0,-1 0,1 0,-2-2,-1 0,1 0,0 0,-1 1,1-1,0-1,-1 1,1 0,-1 0,1 0,0 0,-1 0,1 0,-1-1,1 1,0 0,-1-1,1 1,-1 0,1-1,-1 1,1 0,-1-1,0 1,1-1,-1 1,1-1,-1 1,0-1,1 0,-1 1,0-1,0 1,0-1,1 1,-1-1,0 0,0 1,0-1,3-12,-1-1,0 1,-1-1,-1 1,0-1,0 1,-1-1,-2-6,2 13,-10-72,-2 1,-16-42,-52-153,30 107,33 101,-28-84,37 125,-1 1,-1-1,-2 2,-12-20,22 39,1-1,-1 0,0 0,0 1,-1 0,1-1,-1 1,0 1,1-1,2 2,0 1,0 0,0-1,0 1,0 0,0-1,0 1,0 0,0 0,0 0,0 0,0 0,-1 0,1 0,0 0,0 0,0 1,0-1,0 0,0 1,0-1,1 1,-1-1,0 1,0-1,0 1,0 0,0-1,1 1,-1 0,0 0,1-1,-1 1,1 0,-1 0,1 0,-1 0,0 0,-4 11,0 1,1-1,1 1,-1 0,2 0,0 0,0 0,1 9,0-4,-13 152,1-12,-7 1,12-107,-3-1,-2-1,-3 0,-1 0,-5 4,-81 161,71-135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1:34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9268 178,'-49'13,"0"-3,-1-2,0-2,-12-2,49-3,-574 59,99 1,134-26,-90-12,-355-17,746-6,-195-11,-157-31,371 38,-642-42,600 43,-503-18,18 0,170 8,-865 1,807 14,198-3,-277 3,238 13,227-16,62 1,0 0,0 0,0 0,0-1,0 1,0 0,0 0,0-1,0 1,0-1,0 1,0-1,0 1,0-1,0 1,1-1,-2 0,2 0,0 1,0-1,0 1,0-1,0 1,0 0,0-1,0 1,0-1,0 1,0-1,0 1,0-1,0 1,0 0,0-1,0 1,1-1,-1 1,0 0,0-1,0 1,1-1,-1 1,0 0,1-1,3-3,0 0,0 1,1-1,-1 1,5-3,82-46,-55 34,-1-3,-1 0,15-15,-44 32,-1 1,0-1,0-1,0 1,0-1,1-2,-4 6,-1 0,0 1,1-1,-1 1,0-1,0 0,1 1,-1-1,0 0,0 1,0-1,0 0,0 0,0 1,0-1,0 0,0 1,0-1,0 0,-1 1,1-1,0 0,-1 0,0 0,1 1,-1-1,0 1,0-1,1 0,-1 1,0-1,0 1,0-1,0 1,0 0,0-1,0 1,1 0,-1 0,0 0,-1-1,-6 1,0-1,1 1,-1 0,0 1,1 0,-1 0,-3 1,-60 18,-175 76,82-29,129-54,8-4,0 2,1 0,1 2,-4 3,28-15,-1-1,1 1,-1 0,1 0,0 0,-1 0,1 0,0 0,0 1,0-1,0 0,0 0,0 1,0-1,0 1,1-1,-1 1,1-1,-1 1,1-1,-1 1,1 0,0-1,-1 2,2-1,0-1,0 1,0 0,0 0,0-1,0 1,0 0,0-1,1 1,-1-1,0 0,1 1,0-1,-1 0,1 0,0 0,-1 0,1 0,0 0,19 9,0-2,1 0,0-1,22 3,-8-1,344 92,-268-71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0:52.16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1853 2322,'-9'-10,"0"0,1 0,1-1,0 0,0 0,1 0,1-1,0 0,0-1,0-3,-5-25,1-1,-1-22,6 40,-84-592,69 500,-12-35,14 88,-2-1,-3 2,-8-10,13 36,-1 0,-3 1,0 1,-2 1,-20-21,23 31,-1 2,-1 1,-1 0,-1 2,0 1,-1 0,-1 2,-5-1,-5 0,-2 1,0 2,0 1,-1 2,-1 2,0 2,-43-4,0 4,-33 3,-3 8,-66 13,85-8,90-9,-16 2,0-2,-3-1,24 0,0 0,0 0,0-1,0 0,1 0,-1 0,0 0,0-1,1 0,-1 0,1 0,0 0,-2-2,4 2,1 1,0-1,-1 1,1-1,0 1,0-1,0 0,0 0,0 0,1 1,-1-1,0 0,1 0,0 0,-1 0,1 0,0 0,0 0,0 0,0 0,0 0,1 0,-1 0,1 0,-1 0,1 1,-1-1,1 0,4-9,-1 1,2 0,-1 0,5-6,11-14,1 1,1 1,1 1,2 0,3 0,-9 10,1 0,0 2,1 0,1 1,0 1,1 1,5 0,-23 9,1 1,-1 0,0 1,1 0,5-1,-12 2,1 0,0 0,-1 0,1 0,0 0,0 0,-1 0,1 0,0 0,0 1,-1-1,1 0,0 1,-1-1,1 0,0 1,-1-1,1 1,-1-1,1 1,-1 0,1-1,-1 1,0 0,0 0,1 0,-1-1,0 1,0 0,0 0,0 0,0 0,0-1,0 1,-1 0,1 0,0 0,0-1,-1 1,1 0,0 0,-1-1,1 2,-4 4,0 1,0 0,-1-1,0 0,0 0,0-1,-6 5,-50 40,44-37,-52 38,-59 49,109-84,2 1,0 0,1 2,1 0,-6 10,17-24,1 0,-1 1,1 0,1-1,-1 1,1 0,0 1,0-1,1 0,-1 0,2 1,-1-1,1 1,0-1,0 1,0-1,1 0,0 1,2 3,0-1,1 0,0-1,1 1,0-1,0-1,1 1,0-1,0 1,1-2,0 1,0-1,8 5,84 61,-49-38,-2 2,18 20,-3 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2:21.83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351 0,'-9'0,"-23"5,-26 2,-16-1,-10 3,18 1,40-6,24-5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1:35.39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969 259,'-16'-1,"0"-1,-1 0,1-2,0 1,0-2,1 0,-5-4,-22-5,-140-51,-127-65,280 116,26 10,45 17,-15-3,329 121,-315-114,17 10,-45-20,1 1,-1 0,-1 1,0 0,11 11,-19-16,0 0,0 1,-1 0,1-1,-1 1,0 0,0 0,-1 1,0-1,0 1,0-1,0 1,-1-1,0 1,0 0,0 2,-1 0,-1 0,0 0,0 0,0 0,-1-1,0 1,-1-1,1 1,-2-1,1 0,-2 2,-8 12,-1-1,-1 0,-1-1,-1-1,0-1,-1 0,-9 5,-25 18,-1-3,-3-2,-38 18,-183 77,121-60,82-33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1:52.220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0 426,'0'-3,"1"-1,0 1,-1 0,1-1,1 1,-1 0,0-1,1 1,-1 0,1 0,0 0,0 1,0-1,1 0,-1 1,1-1,-1 1,1 0,0 0,0 0,0 0,0 0,0 1,0-1,1 1,14-7,1 1,-1 1,1 1,2 0,-7 2,45-10,1 3,0 3,0 2,57 3,245 28,-160-9,192 7,-247-19,82-11,86 2,150 32,-166-8,-143-11,323 12,-425-20,61-1,-1 4,60 14,2 16,-165-32,1 0,-1-1,9 0,-19-1,-1 0,1 0,0 0,0 0,-1-1,1 1,0 0,0 0,-1 0,1-1,0 1,0 0,-1-1,1 1,0 0,-1-1,1 0,-1 1,1 0,-1-1,0 1,0 0,0-1,0 1,0 0,0 0,0-1,0 1,0 0,0-1,0 1,0 0,0-1,0 1,0 0,-1-1,1 1,0 0,0-1,0 1,0 0,0 0,-1-1,1 1,0 0,-23-20,-30-16,-1 3,-41-17,25 13,-7-4,-211-119,262 145,-30-18,52 30,-1 0,1 0,0-1,0 0,0 0,0 0,1 0,0-1,-1 0,4 5,0 0,0 0,0-1,-1 1,1 0,0-1,0 1,0 0,0-1,0 1,0 0,0-1,-1 1,1 0,0-1,0 1,0 0,0-1,0 1,1 0,-1-1,0 1,0 0,0-1,0 1,0 0,0-1,1 1,-1 0,0-1,0 1,0 0,1 0,-1-1,0 1,0 0,1 0,-1-1,0 1,1 0,-1 0,0 0,0 0,1 0,-1-1,0 1,1 0,-1 0,0 0,1 0,-1 0,1 0,-1 0,0 0,1 0,-1 0,1 0,11 1,0 0,1 1,-1 1,0 0,0 0,0 1,6 3,2 0,404 159,-358-139,-35-14,-2-2,0 1,-1 1,0 2,-1 1,13 10,-37-23,1 0,-1 0,0 0,1 0,-1 1,-1 0,1-1,-1 1,1 0,-1 0,0 1,0-1,-1 0,0 1,1-1,-1 1,0 3,-1-2,0 0,0 1,-1-1,0 0,0 0,-1 0,1 0,-1 0,-1 0,1 0,-1-1,0 1,-10 15,-1-1,-1 0,-1-1,0 0,-2-2,-1 1,-53 46,-2-4,-77 48,61-50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15.382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253 0,'-4'86,"-4"0,-14 59,-3 28,-20 330,-10 80,33-356,9 16,9 226,-10-75,0-52,14-91,-17-1012,7 300,15 232,10 0,44-724,-55 240,-8 657,1 48,-1 15,-1 21,-36 783,40 12,4-364,14 169,-14-575,1 9,-3 1,-3 21,-3-61,5-23,0 0,0 0,0 0,-1 0,1 0,0 0,0 0,0 0,0 0,-1 0,1 0,0 0,0 0,0 0,-1 0,1 0,0 0,0 0,0-1,0 1,0 0,-1 0,1 0,0 0,0 0,0-1,0 1,0 0,0 0,0 0,0 0,0-1,-1 1,1 0,0 0,0 0,0-1,0 1,0 0,0 0,0 0,0 0,0-1,0 1,0 0,1 0,-1 0,0-1,0 1,-7-44,3-24,2-5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17.463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0 0,'34'19,"-1"1,6 7,23 15,19 11,-2 4,-2 3,61 63,60 75,236 221,275 190,-435-381,96 76,-158-134,-124-99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18.696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2696 30,'0'-1,"0"0,0-1,0 1,0 0,0 0,0-1,0 1,-1 0,1 0,0 0,-1 0,1-1,-1 1,0 0,1 0,-1 0,0 0,0 0,1 0,-1 0,-1 0,1 0,-1 1,1-1,-1 1,1-1,-1 1,1-1,-1 1,1 0,-1 0,1 0,-1 0,0 0,1 0,-1 0,1 1,-1-1,1 0,-2 1,-15 6,0 1,1 0,1 2,-1-1,-9 9,20-14,-101 73,-41 41,26-19,-137 97,-134 108,137-101,-40 32,215-163,3 2,-33 45,-122 143,131-156,-49 34,112-106,-11 8,-20 25,29-20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19.784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61 24,'5'-14,"1"4,-5 29,-2 39,-12 34,-7 16,-1 3,4-16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20.631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122 74,'0'-14,"10"-10,17 0,9 13,-7 27,-22 27,-32 9,-26 11,-18 4,11-9,31-15,34-19,35-18,25-11,15-4,-16-1,-19 2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21.592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20,'17'0,"0"-2,0 0,14-4,-16 3,0 0,1 1,-1 1,4 0,-9 2,-1-1,1 1,-1 1,1 0,-1 0,0 1,0 0,0 0,2 3,-6-4,-1 0,-1 0,1 1,0-1,-1 1,1 0,-1 0,0 1,0-1,0 1,0-1,-1 1,1 0,-1 0,0 0,0 0,-1 0,1 1,-1-1,1 3,-2 0,0 1,0-1,-1 1,1 0,-2-1,1 0,-1 1,0-1,-1 0,0 0,-2 5,5-11,-1 1,0 0,1 0,0 0,-1 0,1 0,0 0,0 0,0 0,0 0,0 0,1 0,-1 0,1 0,-1 0,1 0,0-1,0 2,22 31,-19-30,-1 1,1 0,-1 0,0 0,0 0,1 4,-3-6,0 1,0-1,0 0,-1 1,0-1,1 1,-1-1,0 1,-1-1,1 1,-1-1,1 1,-1-1,0 0,-1 1,1 0,-2 1,0 0,0 1,0-1,-1-1,0 1,0 0,0-1,0 0,-2 1,-4 3,0-1,-1 0,1 0,-1-1,-1-1,1 0,-1 0,-9 1,13-4,-1 0,1-1,-1 0,1-1,0 0,-6 0,-39-10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22.275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0 0,'0'20,"0"24,0 20,0 19,10-1,18-14,22-19,18-22,12-16,-18-10,-19-5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22.612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124 1,'0'9,"0"28,0 22,-5 25,-2 26,-13 19,-4 2,-2-6,2-12,7-23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2:22.46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51 122,'-2'-4,"-1"-1,1 0,-1 1,0-1,0 1,-1-1,1 1,0 0,0 0,1 0,-1-1,1 1,0-1,1 3,1 0,-1 0,1 0,0 1,0-1,0 0,0 0,0 0,0 0,0 0,1 1,-1-1,0 0,1 0,0 0,-1 1,1-1,1-1,-1 1,0 1,-1-1,1 1,1-1,-1 1,0-1,0 1,0 0,1 0,-1 0,1 0,-1 0,1 0,-1 0,1 0,0 0,-1 1,1-1,0 0,0 1,-1 0,1-1,0 1,0 0,-1 0,1 0,0 0,1 1,-1-1,1 1,-1 0,1-1,0 1,-1 1,0-1,1 0,-1 1,0-1,1 1,-1-1,0 1,0 0,0 0,-1 0,1 0,0 0,-1 1,1 1,1 0,-2 0,1 0,0 1,-1-1,1 1,-1-1,-1 1,1 0,-1-1,1 1,-1 0,-1 0,1 0,-2 10,-1-1,0 1,-3 6,-2 7,7-27,1 1,0 0,-1-1,1 1,0 0,0-1,0 1,0-1,0 1,1 0,-1-1,0 1,1-1,-1 1,1 0,-1-1,1 0,0 1,0-1,0 1,0-1,0 0,1 2,2 0,0 0,0 0,1 0,-1 0,1 0,2 0,12 8,-13-8,-1 1,-1 0,1 0,0 0,-1 0,0 1,0 0,0 0,-1 0,0 0,0 0,3 6,-5-6,1-1,-1 1,0 0,0 0,0-1,-1 1,0 0,0 0,0 0,0-1,-1 1,0 0,0 0,0-1,0 1,-1 0,-1 1,-1 2,0 0,-1 0,0 0,-1-1,1 0,-2 0,1-1,-1 1,0-1,-5 4,6-6,-1 0,1 0,-1 0,1 0,-1-1,0 0,0-1,-1 0,1 0,0 0,-1-1,-4 0,11-1,-1 0,0 0,0 0,1 0,-1 0,0-1,1 1,-1 0,0-1,1 0,-1 1,1-1,-1 0,1 0,-1 0,1 0,0 0,-1 0,1 0,-1-2,0 0,0 0,1 0,-1 0,1 0,-1-1,1 1,0 0,0-2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35.365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2525 3330,'-8'-3,"0"-1,0-1,0 0,0 0,1 0,0-1,0 0,0 0,0-2,-9-7,-121-117,-10-25,-122-150,222 252,-87-111,-35-67,-108-187,234 353,-104-189,7 14,54 112,-29-46,-32-64,-112-130,206 306,-3 3,-3 3,-2 2,-4 2,42 37,23 20,8 10,16 21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36.720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0 3058,'4'-6,"-1"-1,1 1,-1 0,2 0,-1 1,1-1,0 1,0 0,0 0,0 1,1-1,10-9,94-84,14-14,31-42,463-543,-362 383,31-35,138-129,-301 335,16-36,-33 42,-40 55,4 3,24-15,-85 83,2 2,-1 0,10-6,-17 13,0 0,0-1,0 2,1-1,-1 0,1 1,0 0,-1 0,1 0,0 0,-1 1,2 0,0 0,-1 1,0 0,1 0,-1 0,0 1,1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37.920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11 1,'0'14,"-4"20,-2 17,9 1,20-9,19-6,18 9,2 16,-8 17,-29 9,-32 0,-29-16,-19-29,0-22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38.252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0 77,'15'0,"18"-4,29-8,17-1,10 2,4-7,-13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38.964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78 1,'-50'306,"46"-281,4-23,-20 156,17-122,2-1,2 1,2 13,-2-39,0 0,1-1,0 0,1 1,0-1,0 0,1 0,0 0,3 3,-5-9,0-1,-1 1,1-1,0 0,0 0,0 0,1 0,-1 0,0 0,1 0,-1-1,1 1,0-1,-1 0,1 0,0 0,0 0,0 0,0-1,0 1,0-1,0 0,0 0,0 0,0 0,0 0,-1-1,1 1,0-1,0 0,0 0,0 0,5-2,-1 0,0-1,-1 0,1 0,-1-1,1 0,-1 0,-1 0,1-1,-1 0,0 0,4-6,-2 3,-2 0,1-1,-1 1,-1-1,0 0,0-1,-1 1,2-10,-5 16,1 0,-1 1,1-1,-1 1,-1-1,1 0,0 1,-1-3,0 5,1 0,0 0,-1-1,1 1,-1 0,1 0,-1 0,1 0,-1 0,0 0,0 0,1 0,-1 0,0 1,0-1,0 0,-1 0,0 0,0 1,1-1,-1 1,0 0,0 0,0 0,0 0,0 0,0 0,0 0,0 0,0 1,0-1,0 1,0 0,1-1,-1 1,0 0,0 0,1 0,-1 0,1 0,-1 1,1-1,-2 1,-24 27,8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39.615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12,'14'0,"20"-5,17-2,1 11,-9 18,-16 25,-18 19,-15 13,-11 11,-8 6,-8 0,0-16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2:40.400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344 111,'-9'-10,"1"0,-1 0,-1 0,1 2,-2-1,1 1,-1 0,0 1,-11-4,16 7,-1 1,1 1,-1-1,0 1,1 1,-1-1,0 1,0 0,0 1,0 0,0 0,-1 0,1 1,0 0,1 0,-1 1,0 0,-3 1,6-1,-1 0,1 0,0 0,0 1,1-1,-1 1,0 0,1 0,0 1,0-1,0 1,0-1,0 1,1 0,-1 0,0 3,0 0,1 1,-1-1,1 1,1 0,0 0,0-1,0 1,1 0,0 4,3 17,2 0,0 0,2 0,9 23,1 1,-4-15,-1 0,-1 10,-9-38,0 1,-1 0,0 0,-1 0,0 0,-1 0,0 0,0 0,-2 0,0 2,1-7,0-1,0 1,-1-1,1 1,-1-1,-1 0,1 0,-5 4,6-7,0 0,0 0,0 0,0 0,0 0,-1-1,1 1,-1-1,0 1,1-1,-1 0,0 0,1 0,-1-1,0 1,0-1,-2 1,3-1,1 0,-1 0,1 0,0 0,-1-1,1 1,-1 0,1-1,0 1,-1-1,1 1,0-1,-1 0,1 1,0-1,0 0,0 0,0 0,0 0,0 0,0 0,0 0,0-1,0 1,0 0,1 0,-1-1,0-1,0 0,0 0,0 0,1 0,-1 0,1 0,0-1,0 1,0 0,0 0,0 0,1-3,4-11,1 0,1 0,0 1,1-1,0 1,2 1,0 0,3-3,33-57,-36 57,-2-1,0 0,-1-1,-1 1,-1-1,0 0,-2-1,0 1,-2-2,-2-73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3:00.712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5932 2658,'5'6,"0"1,0-1,-1 1,0 0,0 0,-1 0,0 0,0 0,1 4,3 15,-1 1,0 1,-4-17,6 38,-2 1,-2-1,-2 1,-3 0,-2 0,-5 25,-1-16,-4-2,-1 0,-4 0,-1-2,-13 21,-11 19,-5-2,-3-2,-5-2,-3-3,-4-2,-42 40,11-26,-4-4,-6-2,29-32,-3-3,-3-3,-20 7,-3-6,-2-3,-88 27,111-51,0-4,-2-3,0-4,-11-3,-123 7,-51-8,-221-11,286-3,129-1,0-2,1-4,0-4,0-2,1-4,1-3,-49-22,-34-24,4-6,2-7,5-6,3-6,-49-48,120 87,-108-87,132 100,2-3,-26-33,-69-98,-70-119,99 120,-9-34,89 146,3-1,2-1,4-2,1-3,-16-77,-2-46,21 61,5 0,6-1,9-115,1 181,3 0,3 1,3-1,3 2,2 0,7-10,-7 32,2 1,1 0,2 2,2 0,12-13,16-15,2 3,29-24,-23 30,3 2,3 3,1 2,3 4,52-25,-1 7,3 4,3 7,62-16,53-15,7-1,-168 61,1 4,12 1,113-9,2 9,47 8,-119 12,-1 6,-1 5,13 9,79 21,90 35,-233-52,-1 4,-1 4,46 27,222 135,-337-187,59 29,-71-36,1 0,0 0,0-1,0 1,1 0,-1-1,0 1,0-1,0 0,0 0,0 0,1 0,-1 0,0 0,2-1,-3 1,-1-1,1 1,0 0,-1-1,1 1,0-1,-1 0,1 1,-1-1,1 1,-1-1,0 0,1 1,-1-1,0 0,1 0,-1 1,0-1,0 0,0 0,1 1,-1-1,0 0,0 0,0 1,0-1,-1-1,0-5,0-1,-1 1,0 0,-1 0,0 0,0 0,-3-6,-33-53,-3 1,-46-53,0-2,29 30,20 30,-10-9,83 128,54 69,-40-60,-2 3,22 48,-61-104,1 1,-2-1,-1 1,0 0,1 7,-5-19,0 0,-1 0,1 0,-1 0,0 0,0 0,-1-1,1 1,-1 0,0 0,0 0,0 0,0 0,-1-1,1 1,-1-1,0 1,0-1,0 0,-1 1,1-1,-1 0,0-1,0 1,-1 1,-4 1,0 1,-1-1,0 0,0-1,0 0,-1-1,0 0,1 0,-1-1,-1 0,-24 2,1-1,-14-1,28-2,0 0,0 1,0 2,0 0,0 1,1 1,-13 5,27-8,0 0,0 1,1 0,-1 0,1 1,-1-1,1 1,0 0,-2 2,1 1,1 0,-1 0,1 0,-2 5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53:03.324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3256,'1'-4,"0"-1,1 1,-1-1,1 1,0-1,0 1,1 0,-1 0,1 0,0 0,0 1,0-1,2 0,8-13,145-180,31-17,-35 41,311-348,-234 276,-92 102,-5-8,155-229,-48 47,-145 211,74-69,-92 111,62-87,-132 156,0 1,-1-1,-1 0,0 0,0-1,0-3,-5 12,0 1,0 0,-1-1,1 1,-1-1,0 1,1-1,-1 1,0-1,-1 1,1-1,0 1,-1 0,1-1,-1 1,0-1,0 1,0 0,0-1,0 1,0 0,-1 0,1 0,-1 0,1 0,-1 0,0 1,0-1,0 0,0 1,0 0,0-1,0 1,-1-1,-8-3,0 1,0 0,0 0,0 1,0 0,-1 1,1 1,-3-1,-28 0,-27 2,34 1,-136 4,-57 0,199-10,23 0,15-2,13 0,0 2,0 0,0 1,1 1,12 0,19-2,52-10,82-8,-178 22,1 0,0 1,0 1,-1 0,1 0,0 1,-1 0,1 1,-1 0,3 2,-7-2,1 1,-1 0,0 0,0 0,0 0,-1 1,1 0,-1 0,0 1,-1-1,1 1,-1 0,0 0,-1 1,2 2,3 9,-1 0,-1 1,-1-1,0 1,-1 0,0 16,1 27,-3 29,-2-72,-9 356,5-278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1:54.35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7583 0,'-40'11,"-1"-1,0-3,-1-2,-14 0,-1 1,-265 22,-177-13,169-2,95-2,-124 3,-189 3,105-3,10 1,-1438-14,891-3,937 2,-456-11,83-5,282 12,-16-5,106 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2:22.9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126 1,'-10'14,"-8"24,-5 30,-4 22,2 20,6 5,16-6,22-23,28-30,15-39,7-42,-9-31,-23-6,-34 22,-26 32,-14 32,0 12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12.42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12 34,'-5'-14,"-1"-5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14.17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21 1,'19'5,"17"15,-9 10,-13-10,-9-23,5-10,5 10,-10 11,-20-5,7-8,4 6,-10 8,-19 2,-7-15,3-7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14.71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287 30,'1'-1,"0"-1,-1 0,1 0,0 1,1-1,-1 0,0 1,0-1,0 1,1 0,-1-1,1 1,-1 0,1 0,0 0,-1 0,1 0,0 0,0 0,0 1,0-1,-1 1,1-1,0 1,0 0,0 0,0 0,0 0,1 0,0 1,0 0,0 0,0 0,0 0,0 1,-1-1,1 1,-1-1,1 1,-1 0,1 0,-1 1,0-1,0 0,0 1,0-1,-1 1,1 0,0 1,2 4,-1 0,0 1,-1 0,0-1,0 1,-1 0,0 0,0 0,-1 0,0 0,-1 0,0 0,0-1,-1 1,0 0,0 0,-1-1,-1 2,-4 10,0-1,-2 0,0 0,-1-1,-1-1,-1 1,-5 4,6-8,-1-1,0 0,-1-1,-1-1,0 0,-12 6,19-12,0-1,0 0,0-1,0 0,0 0,-1-1,1 0,-1 0,0-1,1 0,-1-1,0 0,0 0,-7-1,14 0,0 1,-1 0,1-1,0 1,-1-1,1 0,0 1,0-1,0 0,0 0,-1-1,1 1,1 0,-1-1,0 1,0-1,1 0,-1 0,0 1,1-1,0 0,-1 0,1 0,0 0,0-1,0 1,1 0,-1 0,0-1,1 1,-1-2,1 0,1 0,-1 0,1 1,0-1,0 0,0 0,0 1,0-1,1 1,0-1,0 1,0 0,0-1,0 1,1 0,-1 0,1 1,0-1,0 0,3-2,-1 1,1 0,0 0,0 0,1 1,-1 0,1 0,0 0,0 1,-1 0,1 0,5 0,-1 1,0 1,-1 0,1 0,-1 1,1 1,-1-1,0 2,3 0,20 9,1 1,-2 2,0 1,21 15,-21-13,33 19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15.04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350 23,'-10'0,"-22"0,-25-5,-22-1,-11-1,8 2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15.37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142 0,'14'15,"-4"4,-24-1,-23-3,-20-5,0-3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15.70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0,'19'5,"7"20,3 26,2 18,-5 21,-1 10,-6-12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16.03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134 0,'20'10,"15"17,12 28,7 24,-10 18,-32 2,-42-16,-30-22,-15-35,6-43,14-31,17-23,19-13,28-7,31 7,19 32,-2 26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25.51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374 70,'-10'-15,"-17"-9,-23 0,-9 17,7 30,21 25,31 19,19 17,8 9,-26-7,-27-17,-28-31,-6-36,9-19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25.84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138 1,'14'19,"5"35,-5 42,-11 20,-14 18,-21 10,-9 1,-8-11,15-23,13-31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26.17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0 311,'5'9,"2"33,-1 28,-1 26,-1 11,-7 7,-2-17</inkml:trace>
  <inkml:trace contextRef="#ctx0" brushRef="#br0" timeOffset="1">226 0,'10'15,"3"4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2:23.24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262 1,'14'24,"5"22,0 22,-9 15,-16 7,-21 3,-25-10,-18-29,3-37,13-36,20-40,21-23,31-7,28 6,5 17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26.74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116 101,'-1'16,"-1"0,0 0,-1 0,-1 0,-1-1,0 0,-1 0,-6 11,-8 24,17-43,-13 35,2 1,1 6,10-37,1-1,0 1,1 0,0 0,1-1,0 1,1 0,0 0,1-1,2 8,-4-16,1 1,0-1,0 0,1 0,-1 0,1-1,-1 1,1 0,0 0,0-1,0 1,0-1,1 0,-1 1,0-1,1 0,0-1,-1 1,1 0,0-1,0 1,0-1,0 0,0 0,0 0,1-1,-1 1,0-1,3 1,1-2,0 1,1-1,-1-1,0 1,0-1,0 0,0-1,0 0,-1 0,1 0,-1-1,0 0,0 0,25-20,-2-1,-2-2,16-18,-19 20,21-22,-1-2,16-28,-49 62,-1 0,0-1,-2-1,0 1,0-1,-2-1,0 1,-1-1,-1 0,2-17,-5 28,-1 0,0 0,0 0,0 0,-1 0,0 0,0 0,-2-4,3 10,0 0,0 0,0 0,-1 1,1-1,0 0,0 1,-1-1,1 0,-1 0,1 1,0-1,-1 0,1 1,-1-1,1 1,-1-1,0 1,1-1,-1 1,0-1,1 1,-1 0,0-1,1 1,-1 0,0-1,0 1,1 0,-1 0,0 0,0 0,0 0,1 0,-1 0,0 0,0 0,1 0,-1 0,0 0,0 1,1-1,-1 0,0 1,0-1,1 0,-1 1,0-1,1 1,-1-1,1 1,-1-1,1 1,-1-1,0 2,-5 3,1 2,0-1,0 1,0 0,0 0,-13 25,1-1,1 2,2 0,-10 35,17-47,1 1,2 0,0 0,1 0,2 0,0 1,1-1,3 17,-2-27,2 0,0 0,0 0,1 0,1-1,0 1,0-1,1 0,1-1,3 6,-6-11,0-1,0 1,0-1,0 0,1 0,-1 0,1 0,0-1,0 0,1 0,-1 0,0-1,1 0,0 0,-1 0,1 0,0-1,0 0,0-1,0 1,6-1,-5-1,0 0,1-1,-1 1,0-1,0-1,0 0,0 1,-1-2,7-3,5-5,-1-1,12-10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27.24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335 219,'5'-14,"1"-20,-15-18,-24-4,-22 11,-6 28,8 45,12 48,13 39,7 24,8 2,0-2,2-41,4-35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27.58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340 59,'14'-5,"-9"-6,-25-2,-23 2,-24 3,-25 3,14 1,20 3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27.91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136 1,'5'14,"7"19,0 28,0 19,-9 9,-23-10,-18-33,-7-49,4-37,9-27,29-22,15 6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28.24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1 104,'9'24,"4"23,-1 17,-7-12,-4-28,7-34,12-34,21-24,19 0,23 12,11 14,-9 16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28.59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0 171,'5'4,"0"0,0-1,1 0,-1 1,1-2,-1 1,1-1,0 0,0 0,0 0,1-1,-1 0,0 0,4-1,10 1,-1-1,0-1,1-1,2-1,-6 1,0-2,-1 0,1 0,-1-2,0 0,9-5,-16 7,0 0,-1-1,0 0,0-1,0 1,0-1,-1 0,0-1,0 1,-1-1,0-1,3-4,-6 9,-1 0,1-1,-1 1,0-1,0 1,0-1,-1 0,1 1,-1-1,0 0,0 0,0 1,0-1,-1 0,1 1,-2-3,2 5,0 0,-1 0,1 0,-1 0,0 0,1 0,-1 0,0 0,1 0,-1 0,0 0,0 0,0 1,0-1,0 0,0 1,0-1,0 1,0-1,-1 0,0 1,0 0,0-1,0 1,0 0,0 0,0 0,0 1,0-1,0 0,0 1,0 0,0-1,0 1,0 0,0 0,0 0,-6 4,1-1,0 1,1 1,-1-1,1 1,0 0,0 1,1-1,0 1,0 0,1 1,-1-1,2 1,-1 0,1 0,0 0,1 0,0 0,-1 6,1-6,1 0,0 0,0 0,1 0,0 0,1 0,0 0,0 0,0 0,1 0,0 0,1-1,0 1,0-1,0 1,1-1,0 0,1-1,-1 1,1-1,1 1,-1-2,1 0,1 0,-1 0,1-1,-1 0,1 0,1-1,-1 1,0-2,1 1,-1-1,1 0,0-1,3 1,3-1,0 0,-1-1,1-1,-1 0,1-1,-1 0,12-5,58-21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28.93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35 226,'0'10,"-5"26,-6 23,-1-10,6-31,23-33,23-25,24 1,11 20,-7 33,-21 34,-32 27,-4-9,-4-15</inkml:trace>
  <inkml:trace contextRef="#ctx0" brushRef="#br0" timeOffset="1">685 0,'0'20,"-5"29,-11 36,-8 37,-4 17,-3-1,0-5,14-25,10-30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29.26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366 114,'-10'-4,"-17"-3,-28-9,-19-1,-12 1,19-1,20 3</inkml:trace>
  <inkml:trace contextRef="#ctx0" brushRef="#br0" timeOffset="1">422 1,'0'19,"0"26,0 29,0 21,-5 14,4-26,1-28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29.59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0,'10'10,"2"2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29.92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0 110,'5'15,"1"23,0 20,-6-10,-3-31,13-35,15-27,18-25,15-2,8 22,-7 19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2:24.25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76 60,'14'-15,"-4"-13,-24 11,-13 24,-8 25,12 6,24-12,22-30,16-28,16-10,8 18,-6 31,-13 15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30.26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0 159,'10'0,"22"0,20-5,5-16,0-23,-22-10,-25 20,-28 33,-18 43,-5 27,2 21,19 1,27-15,31-31,24-32,6-33,-9-13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31.5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263 200,'2'0,"0"0,0 0,1 0,-1-1,0 1,0-1,0 1,0-1,0 0,0 0,0 0,0 0,0 0,0-1,0 1,0 0,-1-1,1 1,-1-1,1 0,-1 1,0-1,1 0,-1 0,0 0,0 0,0 0,-1 0,1 0,0-2,0-1,0 0,0 0,0 0,-1 0,0 0,0 0,0 0,-1 0,0 0,0 0,0 0,0 0,-1-1,-1 0,1 1,-1 0,0 0,0 0,0 0,-1 0,1 0,-1 1,0 0,-1 0,1 0,-1 0,0 1,0 0,0 0,0 0,0 0,-1 1,1 0,-1 0,-3 0,3 0,-1 1,0 0,0 1,1-1,-1 1,0 1,0-1,0 1,1 1,-1-1,1 1,-1 0,1 0,-1 1,1 0,0 0,0 1,-3 1,1 2,1-1,0 1,0 0,0 0,1 0,0 1,0 0,1 1,0-1,1 1,-1 0,-2 9,6-14,0-1,0 1,0 0,0 0,1-1,-1 1,1 0,0 0,0 0,0-1,1 1,-1 0,1 0,0 0,0-1,0 1,1-1,-1 1,1-1,0 1,0-1,0 0,0 0,1 0,-1 0,1 0,0-1,0 1,0-1,0 0,0 1,0-1,1-1,0 1,0 0,0 0,1 0,-1-1,0 0,1 0,-1 0,1 0,-1-1,1 0,-1 0,1 0,-1 0,3-1,7-2,0-1,0 0,8-4,-9 3,0 1,-1 1,13-3,-21 6,-1-1,1 1,-1 0,1 0,-1 0,1 1,-1-1,1 1,-1 0,1 0,-1 0,0 1,1-1,-1 1,0-1,0 1,0 0,0 0,0 1,-1-1,1 0,-1 1,0 0,1-1,-1 1,0 0,0 0,3 8,0-1,0 1,-1-1,-1 1,0 0,0 0,1 11,0 5,-2-1,0 1,-2 0,-1 0,-1-1,-2 1,-1 3,2-11,-2 0,0-1,-2 0,0 0,0 0,-2-1,0 0,-1 0,-1-1,-1 0,7-10,0 0,0-1,-1 1,0-1,0 0,0 0,-1-1,1 0,-1 0,0 0,-1-1,1 0,-3 0,6-2,-1 0,1 0,-1-1,1 0,-1 0,1 0,-1 0,0 0,1-1,0 0,-1 0,1 0,-1-1,1 1,0-1,0 0,0-1,0 1,0 0,1-1,-1 0,-2-3,-1 0,1-1,0-1,0 1,1-1,0 0,-3-6,-20-53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32.06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0,'3'2,"0"1,0 0,0-1,0 1,0 0,-1 0,1 1,-1-1,0 0,0 1,0 0,0-1,14 49,-13-41,9 37,-2 0,3 42,-10-60,-2 0,-1 0,-1 0,-2-1,-2 8,4-32,0 1,0-1,-1 0,1 0,-1 1,0-1,-1 0,3-5,0 0,0 1,0-1,0 0,0 0,-1 1,1-1,0 0,0 0,0 0,0 1,0-1,-1 0,1 0,0 0,0 1,0-1,0 0,-1 0,1 0,0 0,0 0,-1 1,1-1,0 0,0 0,-1 0,1 0,0 0,0 0,-1 0,1 0,0 0,0 0,-1 0,1 0,0 0,0 0,-1 0,1 0,0-1,0 1,-1 0,1 0,0 0,0 0,0 0,-1 0,1-1,0 1,0 0,0 0,-1 0,1-1,0 1,0 0,0 0,0 0,0-1,0 1,0 0,-1 0,1-1,0 1,0 0,0-1,-1-2,1-1,-1 0,1 0,-1 0,1 1,0-1,1 0,-1 0,1 0,0 1,0-3,2-5,0 1,1-1,0 1,1-1,4-4,1 0,0 0,0 1,2 0,-1 1,2 1,0 0,0 0,1 1,0 1,1 0,1 1,-1 1,2-1,0 1,0 1,1 1,-1 0,1 2,1-1,-1 2,0 1,1 0,0 1,-1 1,9 2,-19-2,1 1,-1 1,0-1,1 1,-1 1,0 0,0 0,0 0,-1 1,1 0,-1 1,0-1,0 1,-1 1,1-1,-1 1,0 1,-1-1,1 1,-1 0,-1 0,1 0,-1 0,0 1,-1 0,0 0,0 0,-1 0,0 1,0-1,-1 1,2 24,-1-1,-2 0,-2 0,0 1,-7 24,-10 48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32.39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1,'5'9,"1"18,0 5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32.74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326 408,'0'-4,"0"1,0-1,0 1,0-1,-1 1,1-1,-1 1,0-1,0 1,0-1,-1 1,1 0,-1 0,0 0,0 0,0 0,0 0,0 0,-1 1,1-1,-1 1,1 0,-1-1,0 1,0 0,0 1,0-1,-3 0,1 0,0 1,0 0,-1 0,1 1,-1 0,1 0,0 0,-1 0,1 1,0 0,-1 0,1 0,0 1,0 0,0 0,0 0,0 1,-2 1,-9 6,0 0,2 1,-1 1,1 0,1 1,-2 2,7-6,0 1,0 0,1 0,1 1,-1 0,2 0,0 1,0-1,-1 7,4-13,1-1,0 1,1 0,-1-1,1 1,0 0,0-1,0 1,1 0,0-1,1 4,-2-6,1 1,0-1,0 0,0 0,0 0,0 0,1-1,-1 1,1 0,-1 0,1-1,-1 1,1-1,0 1,0-1,0 0,0 0,0 0,0 0,0 0,0 0,0 0,1-1,-1 1,5 0,-1-1,1 1,-1-1,1-1,-1 1,1-1,-1 0,0-1,1 1,-1-1,0 0,1-1,11-5,-1 0,0-2,14-9,-3-1,-1-2,-1-1,-1 0,-2-2,0-1,-1-1,-2 0,1-5,-5 7,-1-1,-1-1,-1 0,-1-1,-2 0,-1 0,-1-1,-1-1,-1-8,-5 31,0 1,-1-1,0 0,0 1,-1-1,0 0,1 6,0 1,0-1,0 0,0 1,0-1,-1 0,1 1,0-1,0 0,-1 1,1-1,-1 0,1 1,0-1,-1 1,1-1,-1 1,1-1,-1 1,1-1,-1 1,0 0,1-1,-1 1,1 0,-1-1,0 1,1 0,-1 0,0-1,1 1,-1 0,0 0,0 0,1 0,-1 0,0 0,1 0,-1 0,0 1,1-1,-1 0,0 0,1 0,-1 1,0-1,1 0,-1 1,0-1,1 1,-1-1,1 1,-1-1,-3 4,-1-1,1 1,0 0,0 0,0 0,0 1,1-1,0 1,0 0,-1 0,-27 60,16-28,1 1,2 1,2 0,1 0,2 1,2 0,2 1,1 4,2-34,0 1,0-1,2 1,-1-1,2 0,-1 1,1-1,1 0,0-1,1 1,0-1,0 0,1 0,1 0,3 4,-1-5,0-1,0-1,0 1,4 0,-12-7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33.27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271 38,'-24'-14,"-22"-5,-4 15,8 27,24 34,25 32,17 14,-6-5,-20-19,-24-24,-28-20,-3-17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42.38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 2769,'-2'-6,"1"1,0-1,0 0,0 0,1 1,0-1,0 0,0 0,1 0,1-4,2-8,1 1,6-14,7-14,3 1,1 2,2 0,28-36,127-149,-177 225,1066-1266,-499 606,-522 605,71-80,-114 132,0 1,1-1,-1 1,1 0,0 1,2-1,-7 4,0-1,0 1,1 0,-1 0,0 0,0 0,1 0,-1 0,0-1,0 1,1 0,-1 0,0 0,1 0,-1 0,0 0,0 0,1 0,-1 1,0-1,1 0,-1 0,0 0,0 0,1 0,-1 0,0 0,0 1,1-1,-1 0,0 0,0 0,0 1,1-1,-1 0,0 0,0 0,0 1,1-1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43.17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227 2902,'-5'-6,"0"0,1 0,-1 0,1-1,1 0,-1 1,1-1,1-1,-1 0,-5-18,-4-26,8 32,-16-108,5-1,2-94,-3-41,5 146,-50-788,44 363,7 212,9 236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43.90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1991 2751,'0'0,"1"0,-1 1,1-1,-1 0,1 0,-1 0,1-1,0 1,-1 0,1 0,-1 0,1 0,-1 0,1-1,-1 1,1 0,-1 0,0-1,1 1,-1 0,1-1,-1 1,0 0,1-1,-1 1,0-1,1 1,-1-1,0 1,1-1,-1 1,0-1,0 1,0-1,0 1,1-1,-1 1,0-1,0 1,0-1,0 1,0-1,-1-2,1-1,-1 1,0 0,0 0,0 0,-1 0,0-3,-17-27,-1 2,-1 0,-2 1,-3-2,-13-17,-438-609,316 431,-42-62,159 222,-274-411,204 322,-129-136,178 223,-5-5,-46-66,78 86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45.94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3255 1698,'-9'-1,"1"0,-1 0,1-1,0-1,0 1,0-1,0-1,1 1,-1-1,-5-5,-6-1,-659-326,-17 22,35-27,489 248,-622-383,701 418,53 32,25 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2:54.990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0,'5'9,"0"0,1-1,1 0,-1 0,1-1,0 0,1 0,0 0,0-1,0 0,7 5,139 109,6-7,61 27,-43-42,3-7,36 4,10 4,103 39,171 55,-70-25,-20 7,-262-107,160 89,-160-76,18-1,-165-79,0 0,0 0,0 0,1-1,-1 1,0 0,0-1,1 0,-1 1,0-1,1 0,0 0,-3 0,0 0,0 0,1-1,-1 1,0 0,0 0,1 0,-1 0,0-1,0 1,1 0,-1 0,0-1,0 1,0 0,0 0,0-1,1 1,-1 0,0 0,0-1,0 1,0 0,0-1,0 1,0 0,0 0,0-1,0 1,-4-17,-8-9,-2 1,-1 0,0 1,-2 1,-6-7,-17-24,30 41,-152-210,96 138,-38-34,80 96,24 23,0 0,0 0,0 0,0 0,0 1,0-1,0 0,0 0,0 0,0 0,0 0,0 0,0 0,0 0,0 0,0 0,0 0,0 0,-1 0,1 0,0 0,0 0,0 0,0 0,0 0,0 0,0 0,0 0,0 0,0 0,0 0,0 0,0 0,0 0,0 0,-1 0,1 0,0 0,0 0,0 0,0 0,0 0,0 0,0 0,0 0,0 0,0 0,0 0,0 0,0 0,0 0,9 15,139 184,-40-56,14 34,-110-158,0 1,-1 0,-2 0,1 1,-2 0,-1 0,-1 1,0 1,-6-19,1-1,-1 1,1 0,-1-1,0 1,-1 0,1-1,0 1,-1 0,0-1,0 1,0-1,0 1,-1-1,1 1,-1-1,0 0,0 0,0 0,0 0,-1 0,1-1,-1 1,0 0,0-1,0 0,0 0,0 0,0 0,0 0,-1-1,0 1,-11 3,-1-1,0 0,-1-1,1 0,-1-2,-8 0,19 0,-305 11,-120 11,375-16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48.36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26,'4'-19,"2"13,0 26,-1 34,-2 23,-1 12,-1 10,-5-26,-2-25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48.94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70,'9'-14,"23"-10,20-1,7 18,-8 25,-16 29,-30 21,-29 17,-1-10,22-22,27-26,24-17,3-10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49.5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23,'14'-10,"19"-2,14 19,-1 23,6 12,-6 12,-21 7,-28-7,-29-13,-8-22,2-16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49.97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27 1,'-4'14,"-2"20,0 18,-4 14,10-4,23-16,23-23,18-18,-2-11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50.29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17 1,'0'19,"0"21,0 18,0 13,-5 15,-1 6,0-12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50.8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141 0,'-14'0,"-20"0,-13 10,11 7,26 6,34 14,22 14,9 14,-6 14,-25-11,-36-31,-16-22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51.55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51.89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23,'14'0,"24"-10,6-3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52.82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2848 6,'17'-6,"-24"9,-33 12,-86 43,-131 55,33-32,-123 49,-182 67,-101 43,555-207,-125 55,-139 86,320-162,1 0,-13 11,29-21,0-1,0 1,0 0,0-1,0 1,1 0,-1 0,1 1,-1-1,1 0,0 0,0 1,-1 1,2-3,0-1,0 1,0 0,0-1,0 1,0 0,1 0,-1-1,0 1,0 0,0-1,1 1,-1-1,0 1,1 0,-1-1,1 1,-1-1,0 1,1-1,-1 1,1-1,-1 1,1-1,0 1,-1-1,1 0,-1 1,2-1,3 2,1 0,0-1,0 1,-1-1,1-1,0 1,0-1,0 0,2-1,55-4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53.51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227 0,'-4'88,"-3"-1,-6 13,-3 32,-3 63,-29 254,-70 1072,116-1472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00.040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17 96,'-2'-1,"1"0,0 0,0 0,-1-1,1 1,0-1,0 1,0-1,0 1,1-1,-1 0,0 1,1-1,-1 0,1 0,-1 0,1 1,0-1,0 0,0 0,0 0,0-1,1 1,0 0,-1 0,1 0,0 0,1 0,-1 1,0-1,0 0,1 0,-1 1,1-1,0 1,-1-1,1 1,0 0,1-1,4-2,1 0,0 0,0 1,0 0,1 0,-1 1,1 0,-1 1,3-1,-4 2,0 0,1 0,-1 0,0 1,0 0,1 0,-1 1,0 0,0 0,0 1,4 2,-7-3,0 0,-1 0,1 1,-1-1,0 1,0 0,0 0,0 0,0 0,-1 0,1 1,-1-1,0 1,0 0,0-1,-1 1,1 0,-1 0,0 0,0 0,0 3,-1 4,0-1,-1 1,0-1,0 1,-1-1,-1 1,0 0,-2 12,4-22,1 1,-1-1,1 1,0 0,-1-1,1 1,0-1,0 1,0 0,1-1,-1 1,0 0,1-1,-1 1,1-1,-1 1,1-1,1 2,0-1,0 0,0 0,1 0,-1 0,1-1,-1 1,3 0,-4-1,10 5,-1 1,1 1,-1-1,-1 1,0 1,0 0,0 0,-1 1,4 7,-8-11,-1 0,0 1,0-1,-1 1,1 0,-1 0,-1 0,1 0,-1 0,-1 0,1 0,-1 1,0-1,-1 0,0 0,0 0,0 0,-1 1,-2 6,-1 0,-1 0,0 0,-1 0,0-1,-1-1,-1 1,0-1,0 0,-8 6,7-8,1-1,-1-1,0 1,-1-2,0 1,0-1,-1-1,0 0,0-1,0 0,-1-1,-1 0,9-3,1 0,-1 0,0-1,0 0,1 0,-1 0,0 0,1-1,-1 0,0 0,-1-1,0 0,1-1,-1 1,1-1,-3-2,8 5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54.17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0,'1'14,"0"1,1-1,1-1,0 1,3 7,1 2,198 706,-109-453,0-2,29 77,-57-167,38 87,11 32,-22-15,-76-237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54.89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0,'46'27,"0"1,34 29,6 4,192 120,151 102,94 104,-37-25,-215-159,-33-25,-148-117,-22-21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57.38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1,'0'9,"0"28,5 21,2 21,4 15,14-3,23-26,8-39,-6-39,-11-30,-22-9,-28 14,-13 28,-2 35,4 14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57.9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85,'10'-9,"27"-9,22-1,15-1,14 1,-8 19,-17 25,-20 26,-27 19,-15 13,-9-9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58.6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195 77,'0'-10,"-19"-7,-21-7,-17 2,5 18,25 30,33 24,19 23,-8 9,-22-10,-10-27,12-39,21-36,17-32,2-20,-5 5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59.31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73 178,'14'-20,"5"-20,-15-8,-23 4,-22 19,5 28,23 4,18-13,19 3,5 22,-3 22,-6 23,-5 15,-11 14,-6 4,-3-23,1-24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2:59.80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18 25,'0'-15,"0"6,0 27,0 26,0 24,-5 20,-1 10,0-13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3:00.13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1,'14'0,"15"19,3 21,-15 18,-24-1,-16-19,-3-31,7-36,6-13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3:00.95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96 122,'4'-15,"3"-23,-16-6,-20 19,-9 29,10 22,25 12,27 0,20-21,1-14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3:01.66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149 226,'5'-15,"1"-18,-9-24,-20-11,-14 25,-2 34,6 38,9 14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00.600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42 135,'5'-14,"11"-24,18-10,21 17,2 28,-9 29,-22 25,-30 28,-24 19,-36 17,-21 4,13-24,43-37,50-34,37-20,22-21,17-3,-9 3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3:02.86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362 411,'4'-14,"-1"0,0 1,-1-1,-1 0,0 0,0 0,-2 0,0-1,0 1,-1 1,-4-12,2 10,0-1,-2 1,0 0,0 0,-2 0,0 1,0 0,-1 1,-9-10,11 16,0 0,0 0,0 0,-1 1,0 0,0 1,0 0,-1 0,0 1,0 0,0 0,0 1,-1 0,1 1,3 1,1 0,-1 1,1-1,-1 1,1 0,-1 1,1 0,-1-1,1 2,0-1,-1 1,1-1,0 2,0-1,0 0,0 1,1 0,-1 0,1 0,0 1,-1 0,2-1,-1 1,0 1,-1 2,0 0,1-1,0 2,0-1,1 0,0 1,0-1,0 1,1 0,1 0,-1 0,1 0,1 0,-1 0,1 1,1-1,-1-4,0 0,1 0,-1-1,1 1,0 0,0-1,1 1,-1 0,1-1,0 1,0-1,0 0,0 0,0 0,1 0,-1 0,1 0,0-1,0 1,0-1,0 0,0 0,1 0,-1 0,0 0,1-1,0 0,-1 1,1-1,0-1,0 1,2 0,9-1,-1 0,0 0,0-1,8-3,-8 2,1 1,-1-1,1 2,-1 0,2 1,-12 0,1 0,-1 0,1 0,-1 0,0 1,1 0,-1 0,0 0,0 0,0 0,0 1,-1 0,1 0,-1 0,0 0,1 1,-2-1,2 2,3 6,-1 1,0 0,-1 1,0-1,-1 1,-1 0,0 0,-1 0,1 9,5 53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3:07.08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1,'5'9,"6"23,1 25,-1 22,3 12,-2-9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3:07.4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329 40,'-10'-9,"-17"-4,-28 1,-19 7,-12 5,9 2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3:08.3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126 63,'4'-15,"-7"-4,-17 1,-26 8,10 11,11 4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3:09.16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429 273,'-14'-14,"-20"-15,-18-2,-14 4,-16 7,-8 7,26 0,38 3,38-2,36 2,29-8,16-6,6 2,-23 5,-24 4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3:09.52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0,'4'10,"3"22,-1 20,-1 16,8 11,2-9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3:12.34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211 490,'-5'-11,"0"0,1 0,0 0,1-1,1 1,-1-1,2 0,0 0,0 0,1 0,0 0,1 1,1-1,0 0,2-7,-2 12,1 0,-1 0,1 0,1 0,-1 0,1 1,0 0,1-1,-1 2,1-1,1 0,-1 1,1 0,0 0,0 1,0 0,0 0,1 0,0 1,0 0,0 0,0 0,0 1,7-1,-2 1,0 1,0 0,0 1,0 0,1 1,-1 1,0 0,0 0,-1 1,1 0,-1 1,1 1,-1 0,0 0,-1 1,1 0,-1 1,0 1,0 0,9 8,-1 0,0 2,-1 0,-1 1,-1 1,-1 0,-1 1,0 0,-1 2,-4-6,0 1,-1-1,-1 2,-1-1,0 0,-2 1,0 0,-1 0,-1 0,0 2,-2-5,0-1,-1 1,-1 0,0-1,-1 0,-1 0,0 0,-1-1,-1 1,0-1,-1-1,-4 6,1-4,0-1,0 0,-1-1,-1-1,0 0,-1 0,0-1,-1-1,0-1,-9 5,13-9,0 0,-1 0,1-1,-1-1,0 0,0-1,0 0,0 0,0-2,-1 1,1-2,0 1,-1-2,1 0,-8-2,1-2,1-1,0 0,1-1,0-1,0-1,1 0,0-1,1-1,0-1,1 0,0 0,1-2,1 0,0 0,1-1,1 0,-6-13,4 6,1 0,1-1,1-1,1 1,2-1,0-1,2 1,1-1,0 0,2 1,1-1,2 0,0-4,2 11,0-1,1 1,1 0,1 0,1 1,0 0,2 0,0 1,0 0,2 1,0 0,1 0,0 2,4-3,-1 2,0 1,1 1,1 0,0 1,0 1,1 0,1 2,0 0,0 1,1 1,0 1,17-2,46-1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3:31.527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7624 141,'-39'-2,"1"-1,-1-3,-2-1,-42-7,-239-13,183 17,-61-2,-151-14,166 6,0 9,0 8,-86 14,-279 11,-2-23,194-2,-184 22,357-10,-332 31,-148 5,-63-62,84 7,194 8,252-13,65 4,110 11,23 1,0-1,0 0,0 0,0 0,0 0,0 0,0 0,0 0,0 1,-1-1,1 0,0 0,0 0,0 0,0 0,0 0,0 1,0-1,0 0,0 0,0 0,0 0,0 0,1 0,-1 1,0-1,0 0,0 0,0 0,0 0,0 0,0 0,0 0,0 0,0 1,0-1,0 0,1 0,-1 0,0 0,0 0,0 0,0 0,0 0,0 0,0 0,1 0,-1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5:01.706"/>
    </inkml:context>
    <inkml:brush xml:id="br0">
      <inkml:brushProperty name="width" value="0.1" units="cm"/>
      <inkml:brushProperty name="height" value="0.1" units="cm"/>
      <inkml:brushProperty name="color" value="#F6630D"/>
      <inkml:brushProperty name="ignorePressure" value="1"/>
    </inkml:brush>
  </inkml:definitions>
  <inkml:trace contextRef="#ctx0" brushRef="#br0">1 159,'25'1,"1"2,0 1,-1 1,1 2,16 6,19 4,59 12,2-5,1-6,0-5,5-5,181 5,78 23,-183-15,0-9,18-8,160 9,-36 1,-287-14,146-2,-193 2,0-2,0 1,-1-2,4 0,-14 3,0-1,0 1,1 0,-1-1,0 1,0-1,1 1,-1-1,0 0,0 1,0-1,0 0,0 0,0 0,0 0,0 0,0 0,-1 0,1 0,0 0,-1 0,1 0,0-1,-1 0,0 1,-1-1,1 0,0 1,-1-1,1 1,-1-1,1 0,-1 1,0-1,0 1,1 0,-1-1,0 1,-1 0,1-1,0 1,-1-1,-19-18,-2 1,0 0,-1 2,-1 1,0 0,-6 0,-20-14,-276-172,383 232,21 7,-13-7,7 8,-53-27,0 0,-1 1,0 1,-1 1,13 14,-24-23,-1 0,1 0,-2 1,1 0,0-1,-1 1,0 0,-1 0,1 1,-1-1,0 0,-1 1,1-1,-1 1,-1 0,1 2,-2-1,1 0,-2-1,1 1,-1 0,0 0,-1-1,1 1,-2-1,1 0,-1 0,0 0,0 0,-3 2,-10 11,0-1,-1-1,-1-1,-1 0,0-2,-16 10,-45 25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5:04.303"/>
    </inkml:context>
    <inkml:brush xml:id="br0">
      <inkml:brushProperty name="width" value="0.1" units="cm"/>
      <inkml:brushProperty name="height" value="0.1" units="cm"/>
      <inkml:brushProperty name="color" value="#F6630D"/>
      <inkml:brushProperty name="ignorePressure" value="1"/>
    </inkml:brush>
  </inkml:definitions>
  <inkml:trace contextRef="#ctx0" brushRef="#br0">581 1237,'12'-209,"-6"138,-2 0,-4-1,-5-38,1 85,-1 0,-1 0,0 0,-2 1,-1 0,-1 0,-2 1,0 0,-1 1,-1 1,0 0,-3 0,-114-116,128 134,0-1,0 1,1-1,-1 0,1 0,0 0,-1-3,3 6,-1 0,1-1,0 1,0 0,-1 0,1-1,0 1,0 0,0 0,0 0,0-1,1 1,-1 0,0 0,1-1,-1 1,0 0,1-1,0 1,0 0,0-1,0 1,0 0,1 0,-1 0,0 0,0 1,0-1,1 0,-1 0,1 1,-1-1,0 1,2-1,2 0,1-1,-1 2,0-1,0 1,1 0,0 0,23 2,0 2,2 2,23 2,-48-7,0-1,0 1,-1-1,1-1,3 0,-9 1,1 0,0 0,-1 0,1 0,-1 0,1 0,0 0,-1 0,1-1,-1 1,1 0,-1 0,1-1,0 1,-1 0,1-1,-1 1,0-1,1 1,-1 0,1-1,-1 1,0-1,1 1,-1-1,0 1,1-1,-1 0,0 1,0-1,0 1,0-1,1 0,-1 1,0-1,0 1,0-1,0 0,0 1,-1-1,1 1,0-1,0 0,0 1,0-1,-1 1,1-1,0 1,0-1,-1 0,-1-1,1-1,-1 0,0 1,0 0,0-1,0 1,-1 0,1 0,0 0,-1 0,0 1,1-1,-1 1,0-1,0 1,0 0,0 0,0 0,0 1,0-1,0 1,-3-1,-2 1,0-1,0 2,0-1,0 1,0 0,0 1,0-1,0 2,-1 0,-12 6,1 1,0 1,1 1,0 1,-6 6,-1 0,-1-1,-7 3,25-17,0 1,0-1,-1-1,1 0,-1 0,0-1,0 0,1-1,-4 1,9-2,0-1,0 1,0 0,0-1,0 0,0 0,0 0,0 0,0-1,0 0,0 0,1 0,-1 0,1 0,0-1,-1 1,1-1,0 0,1 0,-1 0,0 0,1-1,0 1,0-1,0 1,0-1,-1-3,-2-6,0 0,1-1,1 1,0-1,0 0,1 0,1-1,6 125,-4-57,2 1,8 32,-11-82,1 0,0 0,0 0,1 0,-1-1,2 4,-2-7,-1 1,0-1,0 1,1-1,-1 0,0 1,1-1,-1 0,0 1,1-1,-1 0,0 0,1 1,-1-1,1 0,-1 0,0 0,1 0,-1 1,1-1,-1 0,1 0,-1 0,1 0,0-1,-1 1,1 0,0 0,0-1,-1 1,1 0,0-1,-1 1,1-1,0 1,-1-1,1 1,-1-1,1 0,-1 1,1-1,-1 0,7-12,0-1,-1 1,0-1,-2 0,1-1,-2 1,1-8,12-77,-14 73,2 1,0-1,2 1,1 0,8-19,-14 40,1 0,0 0,1 0,-1 0,1 0,0 1,0-1,0 1,0 0,0 0,1 0,0 0,-1 0,1 1,0 0,0 0,3-1,-1 1,0 0,0 1,-1 0,1 0,0 1,0 0,0 0,1 0,-2 1,1 0,0 0,1 1,17 5,0 2,-1 0,0 2,-1 0,18 13,19 13,-2 3,-2 1,44 45,-67-53,-32-28,-10-8,-28-16,1-1,1-2,1-1,-39-24,-140-74,208 119,-7-6,-1 1,-1 1,1 0,-1 1,-11-2,23 6,0 0,0 1,-1-1,1 1,0 0,0 0,-1 0,1 1,0-1,0 1,0 0,-1 0,1 0,0 0,0 0,0 1,1-1,-1 1,0 0,1 0,-1 0,1 0,-1 0,1 0,0 1,0-1,0 1,0 0,-1 2,-2 5,1-1,0 2,0-1,1 0,1 1,-1-1,2 1,-1 5,0 25,2 27,0-25,0 7,0 40,-8 58,1-110,3-34,1-12,-1-17,2-1,0 0,2 0,1 0,3-22,-1 13,-1 11,3-50,2 0,17-62,-21 124,0 0,1 0,0 0,1 0,1 1,0 0,2-2,-6 10,0 0,0 0,0 0,1 0,0 1,-1-1,1 1,0 0,0 0,0 0,0 0,1 0,-1 1,1-1,-1 1,1 0,-1 0,1 0,-1 0,1 1,0 0,-1 0,1 0,0 0,0 0,2 1,9 2,0 1,-1 1,1 0,-1 1,12 7,70 43,-59-33,47 27,82 52,-115-66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01.034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353 1,'12'10,"0"0,-1 1,0 1,0 0,-2 0,6 8,2 7,-1 2,7 18,-14-29,-2-1,-1 1,0 1,-1-1,-1 1,1 10,-4-16,0 1,-1-1,-1 1,0-1,-1 0,0 1,-1-1,0 0,-5 10,0-2,-2 0,0-1,-1 0,-1-1,-1 0,-1-1,0-1,-10 9,13-15,-1 0,0 0,-1-1,0-1,0 0,-1-1,0 0,0-1,-1-1,0 0,-1-1,-2 0,12-3,-1-1,0 0,1-1,-1 1,0-1,1 0,-1-1,0 1,1-1,-1-1,1 1,-1-1,1-1,0 1,0-1,0 0,0 0,0 0,1-1,-1 0,1 0,0-1,0 1,1-1,-1 0,1-1,0 1,1-1,-1 1,1-1,0 0,-2-6,-1-3,0 0,1-1,0 1,1-1,1 0,1-1,0 1,1 0,1-1,0 1,2-1,-1 1,2 0,0 0,1 0,1 0,0 1,1-1,1 1,2-1,31-42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8:54.72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24,'9'-14,"9"4,-14 19,-12-7,10-8,18 11,7 19,-12 15,-17-8,-9-24,-3-33,12 3,5 19,3 25,-5 0,-3-19,0-9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8:55.27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155 50,'-1'-1,"1"-1,-1 0,1 1,-1-1,1 0,0 0,0 1,0-1,0 0,0 1,0-1,0 0,1 0,-1 1,1-1,-1 0,1 1,0-1,-1 1,1-1,0 1,0-1,0 1,0-1,1 0,-1 2,1-1,-1 0,0 0,1 0,-1 1,1-1,-1 1,1-1,0 1,-1 0,1-1,-1 1,1 0,0 0,-1 0,1 0,0 1,-1-1,1 0,-1 1,1-1,-1 1,1-1,-1 1,1 0,-1-1,1 1,0 1,5 3,0 0,0 0,0 1,-1 0,0 0,0 1,-1-1,0 1,0 1,0-1,-1 1,0 0,0 0,-1 0,0 1,1 2,-1 0,-1 0,1 0,-2 0,0 1,0-1,-1 0,0 1,-1-1,0 1,-2 6,-1-4,-1 1,0-1,-1 0,0 0,-2-1,1 0,-1 0,-1-1,0 0,-1 0,-4 2,8-7,-1 0,0-1,-1 0,1 0,-1-1,0 0,0 0,-1-1,0 0,0-1,0 1,0-2,0 1,0-1,-1-1,1 0,-10 0,17-1,0 1,0-1,0-1,0 1,-1 0,1-1,0 1,0-1,0 1,0-1,0 0,0 0,1 0,-1 0,0 0,0 0,1-1,-1 1,1-1,-1 1,1-1,-1 1,1-1,0 0,0 0,0 1,0-1,0 0,0 0,1 0,0 1,0 0,0 0,0 0,0 0,0-1,0 1,0 0,0 0,1 0,-1 0,1 0,-1 0,0 0,1 0,0 0,-1 0,1 0,0 0,0-1,1 0,0 1,0-1,0 1,0-1,0 1,0 0,1 0,-1 0,0 0,1 0,-1 0,1 1,0-1,7-1,1 1,-1 1,1 0,-1 0,1 1,-1 0,1 1,-1 0,0 1,0 0,4 2,24 10,-1 2,10 7,-31-16,74 37,-15-8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8:56.34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398 1,'-10'0,"-22"0,-20 0,-16 0,-10 0,-7 0,12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8:56.67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254 0,'-19'10,"-21"3,-18-1,-13-3,5-2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08.03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7256 26,'-20'-6,"-1"1,1 1,-1 1,-15-1,-85 1,93 3,-298 12,68 0,-336 16,-100 2,-1558-29,994-3,1075 3,-448-13,-142-5,754 17,22 1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10.31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27,'1'-2,"-1"0,1 1,-1-1,1 0,0 1,0-1,-1 1,1-1,0 1,0-1,1 1,-1 0,0-1,0 1,1-1,-1 2,-1 0,1 0,-1-1,1 1,-1 0,1 0,-1 0,1 0,-1 0,1 0,-1 0,1 0,-1 0,1 0,-1 0,1 0,-1 0,1 0,-1 0,1 0,-1 1,1-1,0 1,0 0,1-1,-1 1,0 0,0 0,0 0,0 1,0-1,0 0,-1 0,1 0,0 1,4 8,0 0,-1 0,-1 1,1-1,-2 1,1 0,-1 1,7 84,-7-70,11 321,-16 12,0-107,2-113,13 490,4-316,-14 0,-14 8,-7 822,20-829,18 104,-11-285,2 29,12 312,-23 342,1-781,1-1,2 1,2-1,1 0,12 32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11.23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58 0,'-5'10,"-1"17,0 19,-3 20,-1 19,2 18,1 7,4-1,0-6,2 0,1-3,0-19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12.41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46 116,'0'-4,"0"-1,1 1,0 0,0 0,0 0,1 0,-1 0,1 0,0 1,0-1,0 1,1-1,-1 1,1 0,3-3,-1 0,1 0,1 1,-1 0,1 0,-1 1,1-1,4 0,-7 3,1 0,-1 0,1 1,-1 0,1-1,0 2,-1-1,1 0,0 1,0 0,0 0,-1 1,1-1,0 1,-1 0,1 0,0 1,-1-1,1 1,-1 0,0 0,0 0,0 1,0 0,3 2,-1 0,0 1,-1 0,0 0,0 0,0 0,-1 1,0 0,0 0,0 0,-1 0,-1 0,1 1,-1 0,0-1,0 5,0 6,-1-1,-1 1,0-1,-1 1,-1-1,-1 1,-1-1,0 0,-1 0,-1-1,0 1,-1-1,-1 0,-3 3,-22 34,-2-2,-2-1,-19 17,-10 15,61-77,1 1,0 0,0 0,1 0,-1 0,-1 5,5-10,0 0,0 0,-1-1,1 1,0 0,0 0,0-1,0 1,0 0,0 0,0 0,0-1,0 1,0 0,0 0,0-1,1 1,-1 0,0 0,1-1,-1 1,0 0,1-1,-1 1,1 0,-1-1,1 1,-1-1,1 1,-1-1,1 1,0-1,-1 1,1-1,0 0,-1 1,1-1,0 0,0 0,3 2,1-1,-1-1,1 1,0-1,-1 0,3 0,-5 0,76-3,22-6,-19 2,-30 3,1-3,37-10,-11-5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13.54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249 196,'-4'-7,"1"-1,0 1,1-1,-1 1,1-1,1 0,-1 0,2 0,-1 0,1 0,0 0,1-3,-1 7,1 0,0 0,0-1,1 1,-1 0,1 0,0 0,0 0,0 0,1 1,-1-1,1 1,0-1,0 1,0 0,0 0,0 1,1-1,0 0,-1 1,1 0,3-1,-3 1,0 0,0 0,1 0,-1 1,1 0,-1 0,1 0,-1 1,1-1,0 1,-1 0,1 0,0 1,-1-1,1 1,-1 0,1 1,-1-1,1 1,-1-1,0 1,0 1,0-1,0 1,0-1,-1 1,1 0,-1 0,1 1,-1-1,0 1,-1-1,1 1,0 0,-1 0,0 0,0 0,0 1,-1-1,0 1,1-1,-1 1,-1-1,1 1,-1-1,0 1,0 0,0-1,-1 5,-1 3,-1-1,-1 0,1 0,-2 0,0 0,0-1,-1 0,0 0,0 0,-5 4,7-9,0 0,0 0,1 1,-1-1,0 5,3-8,0 1,0 0,1 0,-1 0,1 0,0 0,0 0,0 0,0 0,1 0,-1 0,1 0,0 0,25 83,-18-64,-1 0,-1 1,-1 0,2 20,-7-29,0 1,0-1,-2 0,1 0,-2 1,0-1,-1-1,0 1,-1-1,-1 1,0-1,0-1,-2 1,-2 3,6-10,-1 1,0-1,0 0,0-1,-1 1,1-1,-1 0,0-1,-1 0,1 0,-1 0,0 0,0-1,0 0,0-1,-1 0,1 0,-1 0,1-1,-1 0,0 0,1-1,-1 0,0-1,1 0,-1 0,0 0,-4-3,0 0,0 0,0-1,0-1,1 0,0 0,0-1,1-1,0 0,0 0,-3-5,-27-33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14.30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41 1,'0'14,"0"20,-5 18,-6 14,-6 16,9-6,21-21,27-30,21-18,15-11,-6-5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02.831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1 234,'9'-14,"9"-20,15-8,21-2,16-8,-4 5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14.66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155 1,'0'10,"-5"22,-1 20,-10 21,-2 16,-2 23,1 11,0 9,3-4,4-9,-1-35,3-31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8:57.32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10 0,'0'10,"0"22,-9 21,11 9,19-4,26-13,24-14,14-16,-17-17,-20-7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8:57.66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0,'5'10,"1"17,0 28,-6 24,-3 18,-1 12,1 1,0 1,0-3,2-21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8:57.98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279 77,'0'-14,"-15"-20,-18 6,-9 27,2 33,14 26,30 21,19 12,6 5,-22-14,-26-20,-24-31,-19-35,0-17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8:58.32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18 0,'0'10,"0"22,0 30,0 18,0 20,0 8,-5-1,-1 1,0-18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8:58.65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1 255,'5'19,"1"21,1 18,-2 14,-2 13,-1-8</inkml:trace>
  <inkml:trace contextRef="#ctx0" brushRef="#br0" timeOffset="1">143 0,'5'10,"1"3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8:59.27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98 22,'10'-16,"-11"11,-8 9,1 3,0 1,1 0,0 0,0 0,1 1,0-1,0 2,1-1,1 1,-1-1,0 6,0-1,0 1,1-1,1 1,0 0,1 0,1 0,0 13,2-20,-1 0,1 0,0 0,1 0,0 0,0-1,1 1,0-1,0 0,1 1,0-1,2 3,-3-6,0-1,0 1,1-1,-1 0,1 0,0 0,0 0,0-1,0 1,0-1,0 0,1 0,-1-1,1 1,-1-1,1 0,0 0,0 0,-1-1,1 0,3 0,9-1,0-1,1-1,-1 0,0-1,0-1,-1 0,1-2,-1 0,11-6,-2-1,-1-1,0-2,-1 0,-1-1,11-12,-22 19,0 0,-1 0,0-1,-1 0,0-1,-1 0,-1 0,0-1,0 0,0-6,-6 18,0-1,-1 1,1-1,-1 0,0 1,0-1,0 1,0-1,0 1,-1-1,1 1,-1-1,0 0,1 3,0 0,0-1,-1 1,1-1,0 1,0 0,-1-1,1 1,0 0,0-1,-1 1,1 0,-1 0,1-1,0 1,-1 0,1 0,0 0,-1-1,1 1,-1 0,1 0,-1 0,1 0,0 0,-1 0,0 0,0 0,-1 1,1-1,0 0,0 1,0-1,0 1,0-1,0 1,0 0,0-1,0 1,0 0,-1 0,-3 4,0 0,1 1,0 0,0-1,0 1,0 0,1 1,-1 1,-22 60,21-50,0 1,1 0,1 0,0 0,2 0,0 0,2 15,-1-25,2-1,-1 1,1 0,0 0,1-1,0 1,1-1,1 3,-2-6,0 0,0 0,1-1,-1 1,1-1,0 0,1 0,-1 0,1 0,-1-1,1 0,0 0,2 1,-3-2,1 0,-1-1,1 0,-1 1,1-1,0-1,-1 1,1-1,0 0,-1 0,1 0,0 0,2-2,2 0,0 0,0-1,0 0,0-1,-1 0,3-1,50-34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8:59.62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258 116,'0'-14,"-9"-20,-23-8,-16 17,-3 37,5 45,12 46,11 26,10 14,11-3,7-10,2-28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8:59.95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229 17,'-15'0,"-18"0,-18-4,-16-2,5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00.28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217 65,'10'24,"8"22,0 18,-11 17,-23 0,-26-14,-17-34,2-40,11-34,13-24,17-16,21-13,29 0,8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1:06.69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721 27,'-20'0,"-21"0,-20 0,-13 0,-20 0,-9 0,-2-5,-4-2,33 1,43 1,28 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08.791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3676 1622,'-1'-16,"0"-1,-2 1,0-1,-1 1,0 0,-3-3,-4-20,-21-68,-4 2,-5 1,-5 3,-4 1,-28-37,29 61,-3 3,-4 2,-3 2,-2 3,-4 3,-2 2,-41-25,63 52,-3 3,0 2,-2 2,-43-16,52 26,-1 3,0 2,-1 1,-1 2,0 2,-17 1,-63 0,-1 6,1 5,-105 18,161-11,0 3,1 3,1 3,-18 11,-13 9,2 5,-44 31,50-23,3 4,2 3,-40 42,67-50,3 2,2 2,2 3,4 1,-3 10,14-14,3 1,2 2,3 1,3 0,-4 20,6-1,3 1,4 0,3 1,4 3,-2 53,8 87,6-154,2-1,3 0,4-1,4 9,-4-37,2 1,1-2,2 0,2-1,2-1,1-1,23 27,19 17,4-3,58 49,-77-79,2-2,2-2,2-3,2-2,1-3,2-3,16 5,62 21,2-5,48 7,-124-46,0-3,1-3,0-2,0-4,0-2,61-7,-77-1,-1-2,1-2,-2-2,0-2,0-2,31-18,18-13,-3-4,53-41,-55 29,-3-3,41-44,-76 61,-4-3,-1-1,-3-3,12-21,-51 68,-1 1,0-1,-1 0,0 0,0-1,-1 0,0-3,-3 12,-1-1,1 1,-1 0,0 0,0-1,0 1,0 0,-1-1,1 1,0 0,-1 0,0 0,1-1,-1 1,0 0,-1-1,1 1,-1 0,0 0,0 0,0 0,0 1,0-1,0 0,0 1,-1 0,1-1,0 1,-1 0,1 0,-1 0,1 1,-1-1,0 1,-13-3,1 1,0 0,-1 1,1 1,-1 1,-4 1,-36 5,-6 4,32-6,-245 43,249-43,25-4,6-1,41-7,62-20,-55 13,0 2,1 2,52-2,-95 12,-1 0,0 0,0 1,0 0,0 1,-1 0,1 1,0 0,-1 1,6 2,-9-2,1 0,-1 0,0 0,-1 0,1 1,-1 0,0 0,0 1,-1 0,0-1,0 2,0-1,-1 0,4 7,0 7,0 0,-2 0,0 0,-1 1,-1-1,-1 1,-1 1,1 50,-5 28,1-59,1-12,-1 23,-5 25,7-76,0 1,0 0,0-1,-1 1,1-1,-1 1,1 0,-1-1,1 1,-1-1,0 0,0 1,0-1,0 1,1-2,-1 0,1 0,0 0,-1 0,1 0,0 0,-1 0,1 0,0 0,-1 0,1 0,0 0,-1 0,1 0,0 0,-1 0,1 0,0 0,-1-1,1 1,0 0,0 0,-1 0,1-1,0 1,0 0,-1 0,1-1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00.62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1,'14'9,"10"23,1 20,-4 20,-5 23,-6 8,-5 2,-16-26,-8-42,5-46,14-36,22-19,21-5,18 10,18 15,-5 15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01.73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1 306,'13'-1,"1"0,-1 0,0-2,1 1,-1-2,-1 0,1 0,0-1,-1-1,0 0,8-6,-7 3,0 0,0-1,-1 0,-1-1,0 0,0-1,-1-1,0 1,3-8,-8 11,-1 1,0-1,0 0,0 0,1-7,-4 13,0-1,-1 0,1 1,-1-1,0 0,1 0,-2 1,1-1,0 0,-1 0,0 1,0-1,0 0,0 1,0-1,0 3,1-1,-1 1,0 0,0 0,0 0,0 0,1-1,-1 1,-1 0,1 0,0 1,0-1,0 0,0 0,-1 1,1-1,0 0,-1 1,1-1,0 1,-1 0,1-1,-1 1,1 0,0 0,-2 0,0 0,0 1,-1-1,1 1,0 0,-1 0,1 0,0 1,0-1,0 1,0-1,-2 3,-8 6,1 0,0 0,1 1,0 1,1 0,0 0,-4 9,-2 3,1 1,2 1,-9 22,16-33,1 1,0-1,1 1,1 0,0 0,1 1,1-1,0 0,2 16,0-25,0 0,0-1,0 1,1-1,0 1,0-1,1 0,-1 0,2 0,-1 0,0 0,1 0,0-1,1 0,-1 0,1 0,0-1,0 1,0-1,1 0,-1 0,1-1,0 0,0 0,2 0,1 0,-1 0,1 0,0-1,0-1,0 0,0 0,0 0,0-1,0-1,8 0,-4-2,1 0,-1 0,1-1,-1-1,-1 0,10-6,12-9,-2-1,0-1,-1-2,13-15,-14 12,-18 15,-1 1,2 1,-1 0,1 1,1 0,0 1,4-2,-17 10,0-1,0 1,0 0,0-1,0 1,0 0,0-1,0 1,0 0,0 0,0 0,0 0,0 0,1 0,-1 0,0 1,0-1,0 0,0 1,0-1,0 0,0 1,0-1,0 1,0 0,-1-1,1 1,0 0,0-1,0 1,-1 0,1 0,1 2,0 1,-1-1,0 0,0 1,0-1,0 1,0 0,0 0,0 2,0 1,-1-2,1 1,1 0,-1-1,1 1,0-1,2 3,-4-7,0 0,1-1,-1 1,1 0,-1-1,1 1,-1-1,1 1,-1-1,1 1,0-1,-1 1,1-1,0 0,-1 1,1-1,0 0,-1 1,1-1,1 0,-1 0,0 0,0 0,1-1,-1 1,0 0,0-1,0 1,0-1,1 1,-1-1,0 1,0-1,0 0,0 1,0-1,0 0,0-1,11-9,-2 1,0 1,0 1,0-1,1 2,0 0,4-2,-12 8,-1 0,1-1,-1 2,1-1,0 0,-1 0,1 1,0-1,-1 1,1 0,0 0,-1 0,1 0,0 1,0-1,-1 1,1-1,-1 1,1 0,0 0,-1 0,0 1,1-1,-1 0,0 1,1 0,-1-1,0 1,0 0,-1 0,1 0,0 0,1 2,4 9,0 0,-1 0,0 1,-1 0,0 0,-2 0,1 0,-2 0,0 2,17 62,-17-71,1 1,-1 0,1-1,1 1,0-1,0 0,0 0,1 0,0-1,0 0,1 0,0 0,0-1,0 1,0-1,1-1,3 2,1-1,1 0,0-1,9 2,-21-6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02.07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104 0,'0'14,"0"20,-9 22,-4 17,1 10,-3 6,2 1,2 5,-1 6,2 0,2-18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02.40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491 1,'-19'5,"-21"1,-27 5,-17 5,-9 0,-7 2,13-2</inkml:trace>
  <inkml:trace contextRef="#ctx0" brushRef="#br0" timeOffset="1">464 113,'9'10,"4"27,-1 21,-7 21,-5 15,-2-7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02.73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0,'9'15,"4"4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03.07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0 216,'0'19,"5"31,2 20,-1 13,-6-16,-3-35,-1-37,0-42,11-27,13-20,22-4,19 10,14 20,8 27,-10 19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03.41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1 237,'9'5,"18"2,24-10,12-24,-4-22,-17-17,-30 3,-32 22,-16 42,-8 49,-1 36,7 17,25 1,29-17,30-29,23-28,-2-20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03.76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324 77,'0'-3,"0"0,-1-1,1 1,-1-1,0 1,0 0,0 0,-1-1,1 1,-1 0,0 0,0 0,0 0,0 1,0-1,0 1,-1-1,1 1,-1 0,0 0,0 0,1 0,-2 0,1 1,0-1,0 1,0 0,-1 0,1 0,0 0,-1 0,1 1,-1 0,1 0,0 0,-1 0,1 0,-1 1,1-1,-1 1,1 0,0 0,0 0,-1 1,1-1,0 1,0 0,0-1,1 1,-1 1,-1 0,-1 2,0 0,0 1,0-1,1 1,0 0,0 1,1-1,-1 0,2 1,-1 0,1 0,-1 0,2 0,-1 2,1-6,1 1,-1 0,1-1,0 1,0 0,0 0,0 0,1-1,0 1,-1 0,1-1,1 1,-1-1,0 1,1-1,0 1,0-1,0 0,0 0,0 0,1 0,-1 0,1-1,0 1,0-1,0 1,0-1,1 0,17 10,-1 1,0 0,-1 1,1 2,-12-8,0 0,-1 0,0 0,0 1,-1 0,0 0,-1 1,0 0,-1 0,1 2,4 14,-2 0,0 1,-2-1,-1 1,-2 0,0 1,-2-1,0 0,-2 0,-2 1,1-6,0 0,-2-1,-1 0,0 0,-2-1,0 0,-1 0,-1-1,-1 0,-1 0,-1-1,-8 9,15-21,0 1,0-2,-1 1,0-1,0 0,0 0,0-1,-1 0,0 0,0-1,0 0,0 0,-3 0,6-2,0-1,0 1,1-1,-1 0,0 0,0 0,0-1,0 0,1 0,-1 0,0 0,1-1,-1 0,1 0,-1 0,1 0,0-1,0 1,0-1,0 0,1-1,-1 1,1-1,0 1,-3-4,2 1,-1-1,1 0,0-1,0 1,0-1,1 0,1 1,-1-1,0-7,0-2,1-1,0 1,2 0,0-13,11-80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04.63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87,'1'-3,"6"-13,-2 17,0 12,3 27,-2 0,1 37,-3-32,9 43,-12-86,2-8,2-13,0 0,2 0,0 1,2 0,0 1,0 0,6-6,-11 17,0 1,1 0,0-1,0 2,0-1,1 1,0-1,-1 1,1 1,1-1,-1 1,0 0,1 1,0 0,-1 0,1 0,0 1,0-1,0 2,0-1,0 1,0 0,1 1,31 4,0 3,-1 1,0 1,20 10,-16-6,-35-12,0 0,-1 0,1 1,-1 0,0 1,1-1,-1 1,-1 0,1 1,-1 0,-1-2,-1 1,-1 0,1-1,-1 1,1 1,-1-1,0 0,0 0,-1 1,0-1,1 1,-1 0,-1-1,1 1,-1 1,1 20,-1 0,-2 12,0-18,2 0,0 0,1 0,2 15,-2-30,0-1,1 1,-1-1,1 0,0 0,0 1,0-1,1-1,-1 1,1 0,0 0,0-1,0 0,0 0,1 0,-1 0,1 0,0-1,0 1,0-1,0 0,0 0,1 0,-1-1,0 0,1 0,2 0,5 2,1-2,0 0,0-1,-1 0,1-1,0 0,0-1,-1 0,4-2,-5 1,0-1,-1 1,1-2,-1 0,0 0,0-1,-1 0,5-4,-10 7,0 0,-1 0,1-1,-1 1,1-1,-1 0,0 0,-1 0,1 0,-1-1,0 1,0-1,0 1,0-1,-1 0,0 0,0 1,0-1,0-4,-1 6,-1 0,1 1,0-1,-1 1,0-1,1 1,-1-1,0 1,0-1,-1 1,1 0,0 0,-1 0,1-1,-1 1,0 0,0 1,1-1,-1 0,0 1,-1-1,1 1,0-1,0 1,-1 0,1 0,-1 0,1 0,-1 1,1-1,-1 1,1-1,-1 1,1 0,-1 0,0 0,1 0,-1 0,1 1,-1-1,0 1,1 0,0 0,-1 0,1 0,-1 0,1 0,0 1,0-1,0 1,0-1,0 1,0 0,0 0,0 0,1 0,-1 0,1 0,0 0,-1 1,1-1,0 1,0-1,1 0,-1 1,0 1,0-1,1-1,0 1,0 0,0-1,0 1,0 0,0-1,1 1,-1 0,1-1,0 1,0-1,0 1,0-1,0 1,1-1,-1 0,1 0,-1 0,1 0,0 0,0 0,0 0,0 0,0-1,0 1,0-1,1 1,1 0,0 0,1 0,-1 0,1-1,-1 1,1-1,0 0,-1-1,1 1,0-1,-1 0,1 0,0-1,-1 1,1-1,1 0,4-3,0 1,0-2,-1 1,0-1,1-1,-2 0,1 0,-1 0,0-1,0-1,-1 1,0-1,0 0,-1-1,0 0,3-6,6-11,-2-1,0 0,-2-1,-1 0,2-12,6-31,8-71,-25 108,-1 34,0 0,0 0,0 1,0-1,0 0,0 0,0 0,0 0,0 0,0 0,0 0,0 0,0 0,0 0,0 0,0 0,0 0,0 0,0 0,-1 1,1-1,0 0,0 0,0 0,0 0,0 0,0 0,0 0,0 0,0 0,0 0,0 0,-1 0,1 0,0 0,0 0,0 0,0 0,0 0,0 0,0 0,0-1,0 1,0 0,0 0,0 0,-1 0,1 0,0 0,0 0,0 0,0 0,0 0,0 0,0 0,0 0,0 0,0 0,0-1,0 1,0 0,0 0,0 0,0 0,0 0,0 0,0 0,0 0,0 0,-8 16,-9 34,2 1,2 0,3 1,1 1,3 0,2 29,3-58,2 0,1 0,0 0,2 0,1-1,3 8,-4-16,1-1,1 0,1 0,0 0,1-1,0 0,1 0,0-1,1 0,4 3,-4-4,1-1,0-1,1 0,0 0,0-1,1-1,0 0,0-1,0 0,1-1,0 0,0-1,1-1,-1-1,0 0,1 0,0-1,-1-1,1-1,0 0,-1-1,1 0,-1-1,0-1,0 0,0-1,-1-1,13-6,-12 3,0 0,0-1,-1-1,10-10,36-44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09:04.97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1,'15'9,"4"4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0.23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565 645,'10'18,"-13"-18,-9-11,-67-74,-5-15,-53-59,103 123,-9-8,-29-42,67 80,0-1,1 1,0-1,0 0,-1-5,5 12,-1-1,1 0,0 0,-1-1,1 1,0 0,0 0,-1 0,1 0,0 0,0 0,0 0,0 0,1 0,-1 0,0 0,0 0,1-1,-1 1,0 0,1 0,-1 0,1 1,-1-1,1 0,0 0,-1 0,1 0,0 0,0 1,0-1,-1 0,1 1,0-1,0 1,0-1,0 1,0-1,0 1,0-1,5 0,0 0,-1 0,1 0,0 1,0 0,-1 0,1 0,0 1,4 0,58 14,-56-12,27 7,0 1,-1 1,0 3,22 12,-98-41,-43-25,45 20,-2 1,0 2,-1 1,0 3,-13-3,49 15,0-1,-1 0,1 1,0-1,0 1,0 0,-1 0,1 0,0 0,0 1,0 0,0-1,-1 1,1 0,0 0,0 1,0-1,1 1,-1-1,0 1,1 0,-1 0,-1 1,2 1,-1 0,1 0,0 0,0 1,0-1,1 1,-1-1,1 1,0-1,0 1,1 0,-1 0,1-1,0 1,1 2,3 57,3-1,3 6,-2-16,3 16,-3-20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1:03.37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40 0,'-9'0,"-4"15,0 18,8 29,19 17,26 25,21 8,-5 0,-26-5,-43-15,-32-29,-10-25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1:26.950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3 779,'-1'-31,"0"22,1-1,0 0,0 1,2-7,-1 12,0 0,0 1,0-1,0 1,1-1,0 1,0-1,0 1,0 0,0 0,0 0,1 0,2-2,2-1,1 0,-1 1,1 0,0 0,0 1,1 0,-1 1,1-1,2 1,21-6,31-4,-56 12,96-13,96-1,-41 4,76-11,253-19,-313 33,139 14,-49 13,419 16,-527-34,505-5,-646 4,0-1,0-1,1 0,2-5,-17 6,-1 1,1 0,-1 0,0-1,0 1,1 0,-1-1,0 1,1 0,-1-1,0 1,0 0,0-1,1 1,-1 0,0-1,0 1,0-1,0 1,0-1,0 1,0 0,0-1,0 1,0-2,-1 0,0 1,0-1,0 0,0 1,0-1,0 1,-1 0,1-1,0 1,-1 0,1 0,-1 0,0 0,1 0,-1 0,-41-24,-1 2,0 2,-28-7,22 7,-404-171,93 43,337 135,24 14,0 0,0 0,0 0,0 0,0 0,0-1,0 1,0 0,0 0,0 0,-1 0,1 0,0 0,0 0,0 0,0 0,0-1,0 1,0 0,0 0,0 0,0 0,0 0,0 0,0 0,0-1,0 1,1 0,-1 0,0 0,0 0,0 0,0 0,0 0,0 0,0 0,0 0,0-1,0 1,0 0,0 0,0 0,1 0,-1 0,0 0,0 0,0 0,0 0,0 0,0 0,0 0,0 0,1 0,-1 0,0 0,16-2,27 6,1 1,0 2,27 9,-23-6,265 67,213 85,-517-159,37 12,-1 2,0 2,16 11,-56-27,0 0,1 0,-1 1,-1-1,1 1,0 1,-1-1,0 0,0 1,0 0,-1 0,1 0,-1 1,-2-3,0 0,0 0,-1 0,1 0,-1 0,0 0,0 0,0 0,0 0,-1 0,1 0,-1 0,0 0,1 0,-1 0,-1 0,1 0,0-1,-1 1,1 0,-1-1,0 1,0-1,0 0,0 0,-1 1,-14 14,0 0,-1-1,-1-1,-1-1,-17 10,-114 57,97-54,-207 99,-9-10,182-80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1:40.695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2504 1083,'-2'20,"0"0,-1 0,-1 0,0 0,-2-1,-5 13,7-19,-12 33,-3-1,-1-1,-2 0,-2-1,-2-2,-2-1,-1-1,-2-1,-2-2,-1-1,-2-1,-1-3,-1 0,-9 2,-17 7,-1-3,-1-2,-3-4,0-2,-2-3,-72 15,47-20,-1-3,0-6,-1-3,-1-5,-9-4,66-2,-1-2,1-2,0-2,1-2,0-2,0-1,1-2,1-2,-14-9,17 7,0-2,1-2,2-1,1-2,0-1,2-1,1-1,2-2,-16-23,26 27,1 0,1-1,1-1,1-1,2 0,1 0,2-1,1 0,1 0,1-1,2-3,0-12,2 0,2 0,3 0,1 0,2 0,3 1,4-11,-2 15,2 1,2 0,2 2,1 0,2 0,2 2,1 1,2 1,1 1,2 1,1 2,1 0,17-9,27-18,3 3,2 4,2 3,3 4,73-27,-78 41,2 3,0 4,2 4,0 3,1 4,52 0,15 8,13 6,-87 3,0 3,-1 3,5 5,13 6,-1 4,-2 4,10 9,-60-21,-1 2,-2 1,0 2,-1 2,-2 2,0 1,26 28,-27-18,-1 1,-3 2,-1 2,-2 0,-2 2,-2 1,14 37,18 66,30 133,-84-278,18 69,-3 2,-1 15,-11-49,-1 1,-3-1,-1 0,-5 38,-3-25,-2-1,-3 0,-2-1,-1 0,-14 24,-3-6,-2 0,-3-3,-27 34,9-22,-3-2,-3-3,-34 29,49-59,-1-2,-2-2,-2-2,-1-2,-44 20,13-12,-2-5,-2-3,-1-4,-2-3,-1-5,0-4,-75 6,112-20,27-1,0-2,0-1,0-1,-1-1,1-2,-3-1,27 2,0 1,1-1,-1 0,0 0,1-1,-1 1,1-1,0 0,-1 1,1-2,0 1,0 0,0-1,0 1,1-1,-1 0,1 0,0 0,-1 0,1 0,0-2,0 0,1 1,0 0,0-1,0 1,1-1,-1 1,1-1,0 0,1 1,-1-1,1 1,0-1,0 1,0 0,1-1,-1 1,3-4,7-14,1 1,1 0,1 1,12-14,-7 14,-19 20,0 0,0 0,0 0,0 0,0 0,1 0,-1 0,0 0,0 0,0 0,0 0,0-1,0 1,0 0,0 0,0 0,0 0,0 0,0 0,0 0,1 0,-1 0,0 0,0 0,0 0,0 0,0 0,0 0,0 0,0 0,0 0,1 0,-1 0,0 0,0 0,0 0,0 0,0 0,0 0,0 0,0 0,0 0,0 0,1 0,-1 0,0 0,0 1,0-1,0 0,0 0,0 0,0 0,0 0,0 0,0 0,0 0,0 0,0 0,0 0,-5 14,-8 9,-1 0,-1-1,-2-1,0-1,-4 4,2-4,1 1,1 1,1 1,1 0,0 2,12-19,1-1,-1 1,1 0,0 0,1 0,-1 0,1 0,1 1,-1-1,1 0,0 0,0 1,1-1,0 3,0-4,1 0,0-1,0 1,0 0,0-1,1 1,0-1,-1 0,2 0,-1 0,0 0,1-1,0 1,0-1,0 0,0 0,5 2,10 6,1-2,0 0,1-1,0 0,7 0,112 22,-123-26,215 39,-134-22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1:42.122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591 24,'0'0,"0"-1,0 0,0 0,0 0,0 0,0 0,0 0,0 0,0 1,-1-1,1 0,0 0,-1 0,1 0,0 1,-1-1,1 0,-1 0,0 1,1-1,-1 0,1 1,-1-1,0 0,0 1,1-1,-1 1,0-1,0 1,1 0,-1-1,0 1,0 0,0 0,0-1,0 1,0 0,0 0,1 0,-1 0,0 0,0 0,0 0,0 1,0-1,0 0,0 0,1 1,-1-1,0 1,0-1,0 0,1 1,-1-1,0 1,1 0,-1-1,0 1,1 0,-1-1,1 1,-1 0,1 0,-1-1,1 1,-1 0,-3 8,-1 1,1-1,0 1,1 0,1 0,-1 0,1 0,1 1,0 4,-2 3,-20 180,4 132,16 207,5-372,-1 2053,-1-2200,1 6,-1-1,-1 1,-2-1,0 0,-2 6,5-28,-1 0,1 1,0-1,-1 0,1 1,-1-1,1 0,-1 1,0-1,0 0,1 0,-1 0,0 0,0 1,0-1,0-1,0 1,0 0,-1 0,1 0,0 0,0-1,-1 1,1-1,0 1,-1-1,0 1,0-1,0-1,-1 1,1-1,0 1,-1-1,1 0,0 0,0 1,-1-2,1 1,0 0,0 0,0-1,1 1,-2-1,-7-7,-1 0,1-1,1-1,0 1,0-1,-3-7,-12-22,-6-14,2 4,-74-119,31 54,4-4,55 88,12 31,0 0,0 0,-1 0,1-1,0 1,0 0,0 0,0 0,0 0,0 0,0-1,0 1,0 0,0 0,0 0,0 0,0-1,0 1,0 0,0 0,0 0,0 0,0 0,0-1,0 1,0 0,1 0,-1 0,0 0,0 0,0 0,0-1,0 1,0 0,0 0,0 0,1 0,-1 0,0 0,0 0,0 0,0 0,0 0,1-1,10 11,15 23,-2 2,16 27,6 11,257 363,-278-403,15 16,-33-41,1 0,0-1,0 0,1 0,0-1,0 0,1 0,0-1,-6-3,0-1,0 0,0 0,0 0,0 0,0 0,0-1,0 0,0 0,0 0,0 0,0-1,0 1,0-1,0 0,0-1,0 1,-1-1,1 1,0-1,-1 0,1 0,-1-1,3-1,7-8,0 0,0 0,-2-1,1-1,0-3,-2 4,53-73,4-17,-11 18,26-28,-24 44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5:06.38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4643 146,'-335'-8,"-81"-23,303 19,-351-22,43 17,176 5,14 1,-208-5,-492 16,406 1,202 12,199-5,64-7,60-1,-1 0,1 0,-1 0,1 0,-1 0,1 0,-1 0,1 0,-1 0,1 0,-1 0,1 0,-1 0,1 0,-1-1,1 1,-1 0,1 0,-1-1,1 1,-1 0,1-1,0 1,-1 0,1-1,0 1,-1-1,1 1,0 0,-1-1,1 1,0-1,0 1,-1-1,1 1,0-1,0 1,0-1,0 0,12-15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5:07.89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89 0,'1'9,"0"-1,0 1,1-1,0 0,0 0,1 0,7 30,4 51,-5 0,-1 86,-19 183,3 73,33-97,1 35,-25 152,-2-290,-6-96,-6 0,-20 86,23-163,-15 91,-23 158,24-15,12 145,12-352,-1-2,9 76,-1-116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5:38.262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336 143,'21'-1,"0"-1,0-1,-1 0,20-7,-5 1,104-22,2 5,28 4,-98 16,178-14,75 11,-262 13,-1 3,0 3,0 3,-1 2,2 4,-38-13,-1 1,0 2,-1 0,0 2,0 0,-1 1,0 1,-1 1,-1 1,10 10,-6-1,-1 1,0 1,-2 1,-2 0,0 2,3 9,-8-13,-2 1,0 0,-2 1,-1 0,-1 1,-1 0,0 16,-5-30,0 0,-1 0,-1 1,-1-1,0 0,0 0,-2 0,1 0,-2-1,0 1,-1-1,0 0,-1-1,0 0,-1 0,0 0,-1-1,0 0,-1-1,0 0,-12 9,1-3,-1-1,-1 0,0-2,-1 0,0-2,-1 0,0-2,-1-1,0-1,0-1,-9 0,-90 9,-99-1,-130-14,212-1,27 1,-61 0,-4-8,123 2,0-1,0-3,1-3,0-2,-7-6,41 13,1-1,0-1,0-1,2-1,-1-1,1-1,1 0,0-1,2-1,-1-1,-2-4,8 6,0 0,0-1,2 0,0 0,1-1,0-1,2 1,0-1,1 0,0 0,2 0,0-1,1 0,1-3,1 1,1 0,1-1,1 1,1 0,1 1,0-1,2 1,0 0,1 0,1 1,1 0,1 1,3-3,-4 6,0 1,1 0,1 1,1 0,-1 1,2 1,0 0,0 1,1 0,0 1,1 1,-1 0,2 1,-1 1,15-4,53-4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5:41.246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76 116,'10'-4,"1"0,-1 1,1 0,0 1,0 0,0 1,0 0,0 0,1 1,26-2,245-27,97-9,53 15,-371 22,35 0,54 7,-119-3,-1 1,1 2,-1 1,-1 2,1 1,21 10,-25-7,-1 1,-1 1,-1 1,0 1,-1 1,0 1,-2 1,0 1,-2 1,0 0,2 7,-11-15,-1 1,-1 1,0 0,-1 0,-1 0,0 1,-1 0,2 15,-6-18,1 0,-1 1,-1-1,-1 0,0 0,-1 0,0 0,-1 0,0 0,-2-1,-3 10,-3 0,0-1,-2 0,-1 0,0-1,-2-1,0 0,-1-1,-1-1,-1-1,-1 0,-3 0,-9 6,-1-1,-1-2,0-1,-2-2,0-1,-35 9,23-12,0-2,-1-2,0-2,-15-1,-199-1,39-2,193-1,-392 10,397-13,-1-1,1-1,0-1,1-1,-1-1,1-2,0 0,0-2,1-1,-2-2,10 4,0-1,1 0,1-2,-1 1,2-2,0 0,0 0,1-1,1-1,0 0,1 0,1-1,0 0,-4-14,2 1,2 1,1-2,2 1,0-1,2 0,2 0,0 0,2-1,2 1,0 0,4-12,-4 29,2-1,-1 0,2 1,0-1,0 1,1 0,1 1,0 0,1 0,0 0,0 1,2 0,-1 1,1 0,1 0,0 1,0 1,1 0,0 0,0 1,0 1,1 0,0 1,1 0,3-1,67-11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5:43.954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212 143,'3'-4,"1"0,0 0,0 0,0 1,0-1,1 1,-1 0,1 0,0 0,0 1,0 0,0 0,5-2,13-2,0 0,15-1,-26 6,64-10,1 3,20 3,158 6,53-3,-286 1,74-5,-1 4,1 4,33 8,-96-5,1 2,-1 1,-1 1,0 2,1 2,-11-3,-1 0,0 2,0 0,-1 2,-1 0,0 1,9 11,-14-13,-2 1,0 1,-1 0,0 0,-1 1,-1 0,0 0,-2 1,1 1,-2-1,3 13,-6-16,0 1,-1-1,-1 1,0-1,-1 1,0 0,-2-1,1 1,-2-1,0 1,0-1,-2 0,0 0,0 0,-1-1,-2 3,-1-1,0 0,-1-1,-1 0,0 0,-1-1,0-1,-14 11,6-8,-1 0,0-2,-1 0,0-1,-21 7,-23 4,-1-3,-1-3,-1-3,-4-3,-306 45,-163-7,511-47,1-1,-1-2,1-1,0-2,-4-1,17 1,0-1,0 0,1-1,0-1,0 0,0-1,1-1,0-1,-7-5,4-1,1 0,0-1,1 0,1-2,1 1,0-2,2 0,0-1,1 0,1 0,1-1,1-1,-1-8,-1-6,3 1,0-2,3 1,1 0,1-1,2 0,2 1,2-6,-1 26,-1 0,2 1,0-1,1 1,1 0,1 0,0 0,1 1,0 0,1 1,1 0,0 0,1 1,1 0,0 1,0 0,1 1,1 1,0 0,0 1,1 0,0 1,0 1,1 0,14-4,-9 6,1 0,0 1,1 1,60-2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5:14.729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17 93,'-17'0,"25"0,31 0,38 7,-1 2,46 14,153 44,-137-31,45 4,1-8,95 0,-53-3,-2 10,59 25,-275-62,16 4,1 0,-1-2,1 0,0-2,8-1,-31-1,0 0,0 0,0 0,0-1,0 1,0 0,0-1,0 0,0 0,0 1,0-1,0 0,0-1,0 1,1-1,-2 1,-1 0,1 0,0 0,-1 0,0 0,1 0,-1 0,1 0,-1 0,0 0,0 0,0 0,1 0,-1 0,0 0,0 0,0 0,-1 0,1 0,0 0,0 0,-1-1,-2-5,0 0,-1 0,1 0,-2 0,1 1,-1 0,-3-4,-97-110,-4 5,-44-31,131 125,22 19,5 5,39 29,11 12,-8-8,-2 2,26 29,-63-58,-1-1,0 2,0-1,-1 1,0 0,-1 0,0 0,0 1,-1 0,1 6,-3-9,-1 0,0 1,0-1,-1 1,0-1,0 0,-1 1,0-1,-1 0,1 1,-2-1,1 0,-1 0,-4 6,-2 5,-2-1,0-1,-1 0,-1 0,0-1,-1-1,-1-1,-12 10,4-5,-2-1,0-1,-1-1,-1-2,-17 7,-25 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1.13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474 552,'1'-6,"1"0,-1 1,-1-1,1 0,-1 1,0-1,0 0,-1 0,0 0,0 1,0-1,-1 1,1-1,-1 1,-1-1,1 1,-1 0,0 0,-3-4,2 3,0 1,0 0,-1 0,1 0,-1 0,-1 1,1 0,0 0,-1 0,0 1,0 0,0 0,0 0,-1 1,1 0,-5-1,2 2,-1 0,1 1,0 0,-1 0,1 1,0 0,0 1,-1 0,1 1,1 0,-1 0,0 1,1 0,0 0,-1 1,2 0,-1 0,-4 5,-5 4,2 1,0 0,0 1,2 1,0 0,1 0,-7 16,7-13,1 2,2-1,0 1,1 1,-2 14,8-30,0 1,1 0,0 0,0 0,1 1,0-1,0 0,1 0,0 0,0 0,1 0,0 0,0-1,1 1,0 0,1-1,2 4,-4-8,0 0,0 0,1 0,-1 0,1-1,-1 1,1-1,0 0,0 0,1 0,-1 0,0 0,0 0,1-1,-1 0,1 0,0 0,2 0,-1 0,1-1,-1 0,0 0,1 0,-1-1,1 0,-1 0,0 0,0-1,1 0,10-4,-1-1,0-1,-1 0,0-1,0-1,0 0,3-4,11-13,0-2,-2 0,-1-2,-1-1,-2-1,-1-1,-2 0,-2-2,1-3,2-10,-2 0,-2-1,-3-1,-1 0,-3 0,1-33,-9 68,-1 0,0 0,-1 0,0 0,-6-5,7 21,0-1,0 1,0 0,-1-1,1 1,0 0,0 0,-1-1,1 1,0 0,0 0,-1 0,1-1,0 1,-1 0,1 0,0 0,0 0,-1 0,1-1,-1 1,1 0,0 0,-1 0,1 0,0 0,-1 0,1 0,0 0,-2 1,0 0,1 1,-1-1,1 0,-1 0,1 1,0-1,0 1,0-1,-1 1,1-1,1 1,-1 0,0-1,0 2,-7 15,0 1,1-1,1 2,1-1,-1 8,-12 103,16-108,-9 73,4-1,6 83,2-159,2 0,0-1,1 0,1 2,19 43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5:16.742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2023,'7'-5,"-1"-1,1 0,-1-1,-1 0,1 1,-1-2,-1 1,1 0,-1-1,3-8,0 3,73-160,-6 13,-58 129,68-135,-6-4,3-36,78-189,-16 42,-121 289,-6 17,2 0,22-42,-39 87,0 0,0 0,0 0,0 1,1-1,-1 0,0 0,1 1,-1-1,1 1,0 0,-1-1,1 1,2-1,-4 2,1 0,0 0,-1 0,1 0,0-1,0 1,-1 1,1-1,0 0,0 0,-1 0,1 0,0 0,-1 1,1-1,0 0,0 1,-1-1,1 0,-1 1,1-1,0 1,-1-1,1 1,-1-1,1 1,-1 0,4 4,0 2,0-1,-1 0,0 1,-1 0,1-1,0 6,38 141,-5 9,-15-65,17 82,-36-150,-2-29,0 1,0-1,0 0,0 0,0 0,0 0,0 0,0 0,0 0,0 0,0 0,0 1,0-1,0 0,0 0,0 0,0 0,0 0,0 0,0 0,0 0,0 0,0 0,0 0,0 1,0-1,0 0,0 0,0 0,-1 0,1 0,0 0,0 0,0 0,0 0,0 0,0 0,0 0,0 0,0 0,0 0,0 0,-1 0,1 0,0 0,0 0,0 0,0 0,0 0,0 0,0 0,0 0,0 0,-1 0,1 0,0 0,0 0,0 0,0 0,-7-12,-3-13,0-1,2 0,2 0,-1-3,-15-113,3 19,17 110,-1-1,-1 0,0 1,-1 0,0 0,-1 0,-1 0,4 9,1 0,-1 0,0 0,1 1,-1-1,-1 1,1 0,-1 0,1 0,-1 1,0-1,0 1,0 0,0 0,0 0,0 0,-1 1,1 0,-1 0,1 0,-1 0,1 1,-3-1,-5 2,1 0,0 1,-1 0,1 1,0 0,0 0,1 2,-1-1,1 1,0 1,-1 0,-19 13,1 1,2 2,-3 3,0 0,1 2,0 1,3 2,-10 13,31-36,1 0,0 0,0 0,1 1,-1 0,2-1,-1 2,2-2,-1 0,1 1,1-1,0 0,0 1,0-8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6:26.726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2344 2428,'9'16,"-9"-16,0 0,0 1,1-1,-1 0,0 0,0 0,0 0,1 0,-1 0,0 0,0 0,0 0,1 0,-1 0,0 0,0-1,0 1,1 0,-1 0,0 0,0 0,0 0,0 0,1 0,-1 0,0-1,0 1,0 0,0 0,0 0,1 0,-1 0,0-1,0 1,0 0,0 0,0 0,0-1,0 1,0 0,0 0,0-1,7-35,-3-7,-3 1,-2-1,-1 1,-2-1,-2 1,-2 0,-2 1,-1 0,-3 0,-1 2,-2 0,-1 0,-2 2,-2 0,-1 1,-6-3,0 3,-2 1,-1 2,-1 1,-2 1,-2 2,0 2,-2 1,0 2,-2 2,-41-16,65 31,-1 1,0 1,0 0,0 1,0 1,-1 1,0 1,1 0,-5 2,10 0,-1 0,1 1,0 1,0 1,1-1,-1 2,1 0,-1 1,2 0,-1 0,1 1,0 1,-4 3,0 3,0 0,1 1,0 1,1 0,1 1,1 1,0-1,-3 10,-8 19,2 2,-11 43,15-38,2 1,3 0,3 1,1 0,3 1,3-1,2 1,2-1,6 19,-3-40,1 0,3-1,0 0,2 0,2-1,0-1,3 0,0-1,9 10,-9-17,0-1,2-1,0-1,1 0,2-2,-1 0,2-1,0-2,1 0,1-2,22 10,-9-8,1-1,1-2,0-1,0-3,1-1,1-2,-1-1,35-3,-52-2,0-1,0-1,-1-1,1-1,-1-1,0-1,-1-1,1-1,-2-1,1 0,-2-2,1-1,-2-1,0 0,0-1,-1-1,2-6,-1 0,-2-1,0 0,-1-2,-1 0,-1 0,-2-2,-1 0,0 0,-2 0,-2-2,2-9,2-25,-2 0,-3-1,-3 0,-3 0,-3-9,-2-3,-3 1,-4-1,-3 2,-7-14,6 35,-2 1,-2 0,-3 2,-2 0,-2 2,-6-5,-6-5,-3 2,-2 2,-2 2,-3 2,-1 2,-3 3,-57-39,75 62,-1 1,0 2,-2 1,0 3,-1 0,-20-3,28 11,-1 1,1 1,-1 1,-1 2,1 2,0 0,0 3,-24 4,20 0,1 1,0 2,1 2,0 1,0 1,2 2,-23 15,18-7,1 1,1 2,2 2,1 1,1 1,-3 7,-2 6,3 1,1 1,3 2,2 1,2 2,2 0,2 1,3 1,2 1,-1 16,-5 37,5 0,5 0,4 1,6 1,9 86,-2-139,4-1,1 1,3-2,3 0,10 22,-10-36,2 0,2-2,2 0,1-1,2-1,1-1,10 7,11 8,3-2,1-3,2-1,2-3,2-3,2-2,1-3,1-2,2-3,1-3,51 13,-57-24,1-3,1-2,-1-3,1-3,0-2,0-2,0-4,54-10,-81 7,0 0,-1-2,0-2,-1-1,0-1,-1-1,0-2,-2-1,2-3,19-17,-1-1,-3-3,-1-1,19-28,-37 41,-2-2,-1 0,-1-2,-2 0,-2-1,-1-1,-2-1,-1 0,-2-1,-2-1,-1 1,-2-2,-2 1,-1-1,-2 1,-2-1,-2-8,-14-121,-7 0,-8 1,-24-63,19 105,-36-80,-66-118,79 199,-74-114,82 160,-2 4,-4 1,-31-28,52 64,-2 2,-2 2,-1 1,-1 2,-2 2,-1 2,-1 2,-1 2,-1 3,-1 1,-18-3,30 13,0 2,0 1,0 2,-1 1,1 3,-1 0,1 3,-1 1,1 2,1 1,-1 2,1 1,0 3,1 0,1 2,0 2,1 1,-18 14,2 5,1 3,2 1,2 3,2 1,1 2,3 2,2 2,-22 42,9-4,3 2,5 3,4 0,-25 99,44-120,3 1,-4 73,0 154,19-301,-7 513,13-393,5 0,5-1,13 32,-8-68,4-2,3 0,4-2,3-2,25 39,-38-79,2-1,1-1,2-1,1-1,1-2,2-1,29 23,-17-22,1-1,1-2,1-2,2-2,0-2,11 2,29 8,2-4,0-4,65 8,-35-14,1-6,34-3,-97-9,0-2,0-3,-1-2,0-3,47-15,-46 7,-1-3,-1-3,-2-2,0-2,-2-2,40-32,-28 13,-1-4,-3-2,-2-2,39-53,89-123,-124 147,41-76,-84 126,-2-1,-1 0,-2-2,-1 0,-3 0,-1-1,-1 0,-3 0,0-25,-3-5,-4 0,-2 0,-4 0,-2 1,-6-12,13 71,-52-221,41 183,-2 0,-2 2,-19-32,4 22,-3 1,-2 2,-40-42,72 87,-35-45,38 49,0 0,1 0,0-1,0 1,0-1,0 0,1 0,-1 1,1-1,1 0,-1-1,1 4,0 0,0 0,1 0,-1 0,0 0,1 0,-1 1,1-1,0 0,0 0,0 0,0 1,0-1,0 1,0-1,0 1,0-1,1 1,-1-1,1 1,-1 0,2-1,4-2,1 0,-1 0,1 0,6-1,14-7,-27 11,1 1,-1-1,0 0,0 1,0-1,0 0,-1 0,1 1,0-1,0 0,0 0,-1 0,1 0,0 0,-1 0,1 0,-1-1,1 1,-1 0,1-1,-1 2,-1-1,1 0,0 0,0 0,0 0,-1 0,1 0,0 0,-1 1,1-1,0 0,-1 0,1 0,-1 1,0-1,1 0,-1 1,0-1,1 0,-1 1,-4-4,1 2,-1-1,1 0,-1 1,0 0,0 0,0 0,-2 1,4-1,-1 1,0 1,0-1,0 1,0-1,-1 1,1 0,0 1,0-1,0 1,0-1,0 1,0 0,1 1,-1-1,0 1,0 0,1 0,-1 0,1 0,0 0,0 1,0 0,0-1,-1 2,-1 2,1 0,0 0,0 1,1-1,0 1,0 0,0 0,1 0,0 0,0 0,1 1,0-1,0 8,0 6,1 0,2 0,0 1,1-1,1 0,4 9,13 37,10 19,-12-33,13 34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2.661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161 1,'7'17,"-1"0,0 1,-1 0,-1 0,2 16,0 26,-2 9,-2-27,9 432,-11-453,-2 1,-2 11,4-31,0 0,-1-1,1 1,0 0,-1 0,0 0,1 0,-1 0,0 0,0-1,0 1,0 0,0-1,-1 1,1-1,0 1,-1 0,1-2,-1 0,1 0,0 1,-1-1,1 0,0 0,-1 0,1-1,0 1,-1 0,1 0,0-1,-1 1,1-1,0 1,0-1,-1 0,1 1,0-1,0 0,0 0,0 0,0 0,0 0,0 0,-25-24,0 0,2-2,1-1,1-1,-6-11,13 12,15 23,12 15,11 15,14 19,-23-24,2-1,0-1,1-1,1 0,6 3,-18-15,0-1,1 0,-1-1,1 1,0-1,0-1,0 1,0-1,1 0,-1-1,0 0,1 0,-1-1,1 1,-1-2,1 1,-1-1,1 0,3-2,6-2,-2 0,1-1,-1-1,0-1,0 0,0-1,-2-1,1 0,-1-1,-1 0,1-1,-2 0,0-1,-1 0,7-11,28-50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3.176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0 1,'10'14,"-2"34,-3 23,-1 38,3 15,0 10,4 1,0-7,2-7,1-38,-4-33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3.507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391 1,'-24'14,"-22"10,-23 1,-14-4,-7-6,12-5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3.840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0 221,'19'0,"21"0,23-5,15-11,-6-17,-15-23,-27-6,-23 21,-18 33,-16 32,-4 35,8 23,13 11,23 5,23-24,20-39,0-26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4.188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 0,'9'20,"4"19,-1 33,-2 19,2 8,-2 6,-11-29,-6-41,3-47,7-40,13-25,13-20,6-6,-2 13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4.806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0 1,'8'35,"-3"0,-1 0,0 34,-1-8,19 223,-17-259,-5-25,0 0,0 0,0 0,0 0,0 0,0 0,0 0,0 0,0-1,0 1,0 0,0 0,0 0,0 0,0 0,1 0,-1 0,0 0,0 0,0 0,0 0,0 0,0 0,0 0,0 0,0 0,0 0,1 0,-1 0,0 0,0 0,0 0,0 0,0 0,0 0,0 0,0 0,0 0,0 0,1 0,-1 0,0 1,0-1,0 0,0 0,0 0,0 0,0 0,0 0,0 0,0 0,0 0,0 0,0 0,0 0,0 1,0-1,0 0,7-37,-5 21,0 0,7-44,15-50,-20 94,1 0,1 0,1 0,0 1,1 0,0 0,1 1,1 0,1 0,-9 11,1-1,0 1,0 0,1 0,-1 0,1 0,-1 1,1 0,0-1,0 1,0 0,0 1,0-1,0 1,1 0,-1 0,0 0,1 0,2 1,-3 0,-1 1,0 0,1 0,-1 0,1 0,-1 1,0-1,0 1,0 0,0 0,0 0,0 0,-1 0,1 1,0-1,-1 1,0 0,0-1,0 1,0 0,0 0,-1 1,1-1,0 3,4 10,0 0,-1 0,-1 1,-1-1,0 1,-1 0,-1 2,1 20,-2 1,-4 19,-3-11,3-40,1-12,3-6,0 0,0 0,1 0,1 0,0 0,0 1,1-1,2-5,2-5,1 1,0 0,2 1,0 0,6-8,-8 15,0 0,0 1,1 0,0 0,1 1,0 0,1 1,10-7,-17 13,-1 0,1 0,0 0,0 0,0 1,0-1,0 1,0 0,0 1,0-1,1 1,-1-1,0 1,0 0,1 1,-1-1,0 1,0 0,0 0,0 0,0 1,0-1,1 2,1 0,-1 1,0 0,0 0,0 0,-1 1,1 0,-1 0,0 0,0 0,-1 0,0 1,0 0,0 0,0 0,-1 0,4 12,0 1,-1-1,0 8,6 55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5.138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 0,'0'10,"5"17,1 28,0 19,-1 12,-1 5,-7-22,-2-24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5.493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0 1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1.45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1,'0'14,"0"29,0 36,0 19,0 12,0-13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5.838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0 142,'5'9,"0"-1,-1 1,0 0,-1 0,1 0,-2 0,2 7,7 67,-9-60,4 41,-2 0,-6 61,-2-98,2-26,1-5,-1-4,1-1,1 1,0-1,0-3,3-40,3 0,2 0,11-33,-12 59,1 0,1 1,1 1,1-1,1 2,2 0,0 0,4-3,-9 15,0 1,0 0,1 1,0 0,1 0,0 1,5-3,-12 9,-1 0,1-1,0 2,0-1,0 0,0 1,0 0,0 0,1 0,-1 0,0 1,0 0,1-1,-1 2,0-1,1 0,-1 1,0 0,0 0,0 0,0 0,0 1,0 0,0 0,1 0,0 3,1-1,-1 2,1-1,-2 0,1 1,0 0,-1 0,0 0,-1 1,1 0,-1-1,-1 1,1 0,1 7,2 9,-2 0,0 0,-1 0,-1 7,-1 2,-1 1,-3 1,-7 59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6.336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130 1069,'5'-7,"1"0,-1 0,0-1,-1 0,1 0,-2 0,1 0,-1-1,0 1,-1-1,0 0,-1 1,1-1,-2 0,1 0,-1 0,-1 0,0-6,1 13,0 0,-1 1,1-1,0 1,-1-1,1 0,-1 1,1-1,-1 1,0 0,1-1,-1 1,0-1,0 1,0 0,0 0,0-1,-1 1,1 0,0 0,0 0,-1 0,1 1,-1-1,1 0,-1 0,1 1,-1-1,1 1,-1 0,1-1,-1 1,0 0,1 0,-1 0,1 0,-1 0,0 0,-3 1,0 1,0-1,0 1,1 0,-1 0,1 0,-1 1,1 0,0 0,0 0,0 0,-1 1,-3 5,0-1,0 1,1 0,0 1,1 0,0 0,0 0,1 1,0 0,1 0,0 1,3-9,1 1,-1 0,1-1,-1 1,1 0,0 0,0-1,1 1,-1 0,1-3,-1 1,0-1,1 0,-1 0,0 0,1 1,0-1,-1 0,1 0,0 0,-1 0,1 0,0 0,0 0,0 0,0-1,0 1,1 0,-1 0,0-1,0 1,0-1,0 1,1-1,-1 0,0 0,0 0,1 0,-1 0,0 0,0 0,0 0,1 0,-1 0,0-1,0 1,0-1,1 1,1-2,0 1,1-1,-1 0,0 0,0 0,0-1,-1 1,1-1,0 0,16-19,-2-2,12-18,-16 22,-9 13,12-14,-15 21,-1 0,1-1,-1 1,1 0,0-1,-1 1,1 0,-1 0,1 0,0-1,-1 1,1 0,0 0,-1 0,1 0,0 0,-1 0,1 0,0 1,-1-1,1 0,0 0,-1 0,1 1,0-1,-1 0,1 1,-1-1,1 0,-1 1,1-1,-1 1,1-1,-1 1,20 17,-11-9,0-1,0 0,1 0,0-1,0-1,1 1,0-2,0 1,7 1,-6-4,-1 0,1-1,0-1,0 0,0-1,0 0,0-1,0 0,0-1,0 0,-1-1,1 0,-1-1,0 0,0-1,0 0,0-1,5-4,8-5,-1-2,-1 0,0-2,-1 0,-1-1,-1-1,7-12,-4 3,-2-1,-1-2,-2 1,-1-2,-1 0,-2-1,2-14,0-8,-2 1,-3-1,-2-1,-2-20,-5 53,-1-1,-1 1,-1-5,1 21,-1 0,0 0,0 0,-1 1,0-1,0 1,-1 0,0-1,0 2,-2-3,5 8,0 0,-1 0,1 0,0 1,-1-1,0 0,1 0,-1 1,0-1,0 1,0 0,0-1,0 1,0 0,0 0,0 0,-1 1,1-1,0 0,-1 1,1 0,0-1,-1 1,1 0,0 0,-1 0,1 1,0-1,-1 0,1 1,0 0,0-1,-1 1,1 0,0 0,0 0,-2 2,-3 2,0 1,0 0,1 0,-1 0,1 1,1 0,-1 0,1 1,-3 6,-5 12,0 1,2 0,1 1,2 0,0 1,-1 15,1 6,3 1,1 0,3 22,3-26,1-1,3 0,2 0,2 0,2-1,1 0,3-2,2 1,1-2,5 5,18 22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7.006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227 6,'-19'-5,"-21"18,-4 20,6 25,19 16,32 20,28 4,7 3,-4 0,-20-3,-33-9,-29-19,-23-36,-1-39,20-36,17-13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7.338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 0,'0'20,"0"24,0 30,0 16,0 8,0 1,0 3,0-16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7.692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 0,'14'0,"10"10,1 22,-4 6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28.300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295 668,'4'-3,"0"0,0-1,-1 1,0-1,1 0,-1 1,-1-2,1 1,0 0,-1 0,0-1,0 1,0-1,-1-1,0 4,0-1,0 1,-1 0,1-1,-1 1,0 0,0-1,1 1,-2-1,1 1,0 0,0-1,-1 1,1 0,-1-1,0 1,0 0,0 0,0-1,0 1,0 0,0 0,-1 0,1 1,-1-1,0 0,1 0,-1 0,-1 1,1 0,0 0,-1 0,1 1,0-1,-1 0,1 1,-1-1,1 1,-1 0,1 0,-1 0,1 0,-1 1,1-1,0 0,-1 1,1 0,-1 0,1 0,0 0,-2 1,-6 3,0 0,1 1,-1 0,-7 7,-4 7,1 0,0 2,2 0,0 1,1 0,2 2,0 0,2 0,1 1,-5 17,12-29,0 1,1 0,1 0,-1 12,3-21,1 0,0 0,0 0,0 0,1 0,0 0,0-1,0 1,1 0,0-1,0 1,3 4,-4-8,0 0,0 0,1 0,-1 0,1 0,-1-1,1 1,0 0,-1-1,1 0,0 1,0-1,0 0,0 0,1 0,-1 0,0 0,0 0,1-1,-1 1,0-1,3 0,0 0,1 0,-1 0,1-1,-1 0,0 0,1-1,-1 0,0 1,3-3,8-4,0-1,-1 0,-1-1,0 0,0-2,-1 1,0-2,-1 0,-1 0,0-1,5-9,6-10,-2-1,-2-1,-1-1,10-30,-7 4,-2-2,-3 0,-3-1,-3 0,-2 0,-4-1,-3-35,-2 67,-5-28,7 59,0 0,-1 0,1 0,-1 0,0 0,1 1,-1-1,-1 0,1 1,0-1,-1 1,-1-3,3 5,0 0,-1 0,1 0,-1 0,1 0,-1 0,1 0,-1 0,1 0,-1 0,1 0,-1 0,1 0,0 0,-1 0,1 1,-1-1,1 0,-1 0,1 1,0-1,-1 0,1 0,0 1,-1-1,1 0,0 1,-1-1,1 0,0 1,0-1,-1 1,1-1,0 1,0-1,0 0,-1 1,1-1,0 1,-5 10,1 1,0-1,1 1,0 0,0 0,-76 470,73-446,2 0,1 0,2 0,2 0,1 0,2 6,-2-33,0-1,0 0,0 1,1-1,1 0,-1 0,1-1,0 1,1-1,0 0,0 0,6 6,-7-9,0-1,1 1,-1-1,1 0,0-1,-1 1,1-1,1 0,-1 0,0-1,0 1,1-1,-1 0,0 0,1-1,-1 0,1 0,-1 0,1-1,1 0,8-2,0 0,0-1,-1-1,0 0,0-1,0-1,-1 0,0 0,0-2,-1 0,0 0,-1-1,0 0,0-1,2-4,2-2,-1-1,-1 0,-1-1,-1-1,0 0,-1 0,-2-1,0 0,-1-1,0-3,-2 0,-1 1,-1-1,0-5,-3 18,0-1,0 1,-1-1,-1 1,0 0,-1-1,0 0,2 11,0-1,0 0,0 1,0-1,0 0,0 1,-1 0,1-1,-1 1,0 0,0-1,0 1,0 0,0 0,0 1,0-1,-3-1,3 2,1 1,-1-1,0 1,0 0,0 0,1-1,-1 1,0 0,0 1,0-1,0 0,0 0,1 1,-1-1,0 1,0-1,1 1,-1 0,0 0,0 1,-6 3,1 0,1 1,-1 0,1 0,0 1,0 0,0 0,1 0,1 1,-3 4,-5 10,2 1,0 1,2 0,0 0,2 1,1 0,0 0,2 0,1 0,1 6,2-15,0 0,0 0,2 0,0 0,0 0,2-1,5 13,-6-18,1 0,0 0,1 0,0-1,1 0,0 0,0 0,1-1,0 0,1-1,4 4,-6-6,0 0,1 0,0-1,0 0,1 0,-1-1,1 0,0 0,-1-1,1 0,0-1,0 0,0 0,0-1,1 0,-1-1,0 0,0 0,0-1,-1 0,1-1,0 0,-1 0,1-1,-1 0,0 0,-1-1,1 0,-1 0,1-1,4-5,-1 0,0 0,-1-1,0-1,-1 0,37-63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08.11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481 0,'-19'5,"-21"2,-22-1,-16-1,-9-2,-4 0,24-2,37-10,23-4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08.84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94 53,'0'0,"-1"0,1 0,-1 0,1 0,-1 0,1 1,0-1,-1 0,1 0,-1-1,1 1,-1 0,1 0,0 0,-1 0,1 0,-1 0,1-1,0 1,-1 0,1 0,0 0,-1-1,1 1,0 0,-1-1,1 1,0 0,-1-1,1 1,0 0,0-1,0 1,-1 0,1-1,0 1,0-1,0 1,0 0,0-1,0 1,0-1,0 1,0-1,0 1,0 0,0-1,0 1,0-1,0 1,0-1,0 1,1-2,0 0,0 1,0-1,0 0,0 1,1-1,-1 1,0 0,1-1,-1 1,0 0,1 0,0-1,4-1,0 1,0-1,0 1,1 0,-1 0,1 0,-1 1,1 0,-1 1,1-1,0 1,-1 1,1-1,0 1,-1 0,5 2,-6-2,0 0,-1 0,1 1,-1 0,0 0,0 0,1 0,-2 1,1 0,0 0,0 0,-1 0,1 0,-1 1,0-1,0 1,-1 0,1 0,-1 0,0 0,0 1,0-1,0 0,-1 1,1 4,-1 0,-1 0,1 0,-1-1,-1 1,0 0,0 0,-1 0,0-1,0 1,-1-1,0 1,-4 5,0 1,0 0,-2-1,1-1,-2 1,0-1,-10 9,16-17,-1 0,0 0,0-1,0 0,0 0,-1 0,1 0,-1-1,0 0,0-1,-1 1,-2 0,20-6,-8 2,1 0,-1 0,0 1,0-1,1 1,-1 0,0-1,1 2,4-1,-1 1,1 1,-1 0,0 0,0 0,0 1,0 0,0 0,-1 0,1 1,-1 0,0 1,0-1,-1 1,3 3,-3-4,-1 1,0 0,0 0,0 0,-1 0,0 1,0-1,0 1,-1 0,1 0,-1 0,-1 0,1 0,-1 1,0-1,-1 0,1 1,-2 3,0-1,0 0,-1 0,0 0,-1 0,0 0,0 0,-1-1,0 0,0 1,-1-1,0-1,-1 1,0-1,0 0,0 0,-1-1,0 0,0 0,-5 3,5-5,0 1,0-2,0 1,0-1,0 0,-1 0,1-1,-1 0,0 0,1-1,-1 0,0 0,0-1,0 0,0 0,0-1,0 0,1-1,-1 1,0-2,1 1,-8-4,-37-26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09.34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12 1,'4'16,"0"1,-1-1,-1 1,0 0,-1 0,-1 1,0-6,-1 75,-3 0,-5 1,1-7,3 1,5 43,1-112,0 0,1 0,0 1,2-2,-1 1,1 0,1-1,2 4,-4-10,0-1,0 1,1-1,-1 0,1 0,1 0,-1-1,1 1,0-1,0 0,0 0,0-1,0 0,1 0,0 0,0 0,5 1,-4-2,0-1,0 0,0 0,0 0,0-1,0 0,0 0,0-1,0 0,0 0,0 0,0-1,0 0,0-1,2-1,0 0,1-1,-1-1,0 1,-1-2,1 1,-1-1,0 0,-1-1,0 0,3-3,-4 3,-1-1,1 1,-1-1,-1 0,1 0,-1 0,-1-1,0 0,-1 1,2-10,-3 12,0 0,-1 1,0-1,0 0,-1 0,0 1,0-1,-1 0,1 1,-1-1,-1 1,1 0,-1 0,0 0,-1 0,0-1,1 3,1 1,0 0,-1 0,0 0,0 1,0-1,0 0,0 1,0 0,-1 0,1 0,-1 0,1 1,-1-1,0 1,0 0,1 0,-1 0,0 1,0 0,0-1,0 1,0 0,0 1,0-1,0 1,0 0,1-1,-4 2,0 1,0 0,1 0,-1 0,1 0,-1 1,1 0,0 1,1-1,-1 1,1 0,0 1,0-1,0 1,1 0,-2 4,-14 34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09.76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11,'2'-2,"1"1,-1 0,1-1,-1 1,1 0,0 1,0-1,-1 0,1 1,0-1,0 1,0 0,-1 0,1 0,0 1,0-1,0 0,2 2,2 0,0 1,0-1,-1 2,1-1,-1 1,0 0,1 1,10 8,0 1,-2 1,1 0,-2 1,0 1,-1 0,0 2,6 10,-2 1,-1 1,-1 1,0 4,-7-14,-1-1,-2 1,0 0,-1 0,-1 1,-1-1,-1 1,-1 0,-1 5,0-15,0 0,-2-1,1 1,-1-1,-1 0,0 0,-1 0,0 0,-1-1,0 1,-1-1,0-1,-1 0,0 0,0 0,-8 6,12-13,0 0,1 0,-1 0,0 0,-1-1,1 0,0 1,-1-2,1 1,-1 0,0-1,1 0,-1 0,0 0,0-1,0 0,1 1,-1-2,0 1,0-1,0 0,1-1,-1 1,1-1,0 0,-1 0,1-1,0 1,0-1,0 0,1 0,-1 0,1 0,-1-1,1 0,0 1,1-1,-3-4,-3-6,1 1,1-1,0-1,1 1,1-1,0 0,1 0,1 0,0 0,0-14,2-19,2 0,7-41,-5 61,0 1,2 0,1 1,1-1,10-19,15-18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1.7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0,'10'15,"3"4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10.84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2447 1,'-1711'0,"1473"9,25 0,-27-3,196-4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32.43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34 23,'-14'-10,"-5"-3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32.96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16 1,'-16'0,"19"0,31 0,21 0,9-1,24 5,-80-4,1 1,-1 0,0 0,1 1,-1 0,0 1,0 0,-1 0,1 1,-1-1,1 2,-1-1,0 1,-1 0,1 0,-1 1,0 0,0 0,-1 1,0-1,0 1,-1 0,1 1,1 4,2 8,-1 0,-1 0,-1 1,-1-1,0 1,-2 0,0 1,-2-1,0 4,-4 50,-14 71,11-97,-27 226,33-246,1-29,0 0,0 0,0 0,0 0,0 1,0-1,0 0,0 0,0 0,0 0,0 0,0 0,0 0,0 0,0 0,0 1,0-1,0 0,0 0,0 0,0 0,0 0,0 0,0 0,0 0,1 0,-1 1,0-1,0 0,0 0,0 0,0 0,0 0,0 0,0 0,0 0,0 0,0 0,1 0,-1 0,0 0,0 0,0 0,0 0,0 0,0 0,0 0,0 0,0 0,1 0,-1 0,0 0,0 0,0 0,0 0,0 0,0 0,0 0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33.58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524 204,'0'-3,"0"1,-1 0,1-1,-1 1,0 0,0-1,0 1,0 0,0 0,0 0,0 0,-1 0,1 0,-2-1,-27-26,23 23,-13-11,0 1,-2 1,0 0,0 2,-2 1,1 0,-2 2,-9-3,23 10,1 0,-1 1,0 0,0 1,0 0,0 1,0 0,1 1,-1 0,-1 1,5-1,-1 1,1 1,0 0,0 0,0 0,0 0,0 1,1 1,-1-1,1 1,0 0,1 0,-1 0,1 1,0 1,0-1,1 1,0 0,0 0,0 0,1 0,0 1,1 0,0-1,0 1,1 0,-1 0,2 0,-1 0,1 0,0 0,2 4,-2-8,0 0,1 0,-1 0,1-1,0 1,1 0,-1 0,1 0,-1-1,1 1,0-1,0 0,1 1,-1-1,1 0,-1 0,1 0,0-1,0 1,1-1,-1 1,0-1,1 0,-1-1,1 1,0 0,-1-1,1 0,0 0,0 0,0 0,0-1,1 0,0 1,1-1,-1-1,0 1,1-1,-1 0,0 0,0-1,0 1,0-1,0 0,0-1,1 0,7-5,0-1,0-1,4-4,-10 8,-1 0,1 1,0-1,0 1,1 1,0-1,0 1,0 0,0 1,0 0,1 1,8-2,-14 4,-1 0,1 0,0 0,0 0,-1 1,1 0,0-1,-1 1,1 0,-1 0,1 1,-1-1,1 0,-1 1,0-1,0 1,0 0,0 0,0 0,0 0,0 0,0 0,-1 1,1-1,-1 0,0 1,0-1,0 1,1 2,3 9,0 1,-1 0,-1 1,1 12,-3-27,7 79,-4-1,-4 55,-1-41,9 63,-5-133,1 0,5 18,14 25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34.03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285 0,'24'32,"-2"1,-1 1,-2 1,-2 1,0 0,2 16,-7-21,-2 0,-1 1,-2 0,-1 1,-2-1,0 1,-3 17,-1-33,0-1,-2 1,0-1,0 0,-2 0,0 0,-1 0,-1-1,0 0,-1 0,0 0,-2-1,1 0,-2 0,-9 10,13-17,-1-1,1 0,-1 0,0 0,-1-1,1 0,-1-1,0 1,0-2,0 1,-1-1,-2 1,5-3,0 0,0 0,1-1,-1 1,0-1,0-1,0 1,0-1,1 0,-1 0,0-1,1 1,-1-1,1 0,-1-1,1 0,0 0,0 0,-2-1,-4-6,0 0,0 0,1-1,0-1,1 0,0 0,1 0,0-1,1 0,1-1,0 0,-1-4,-6-21,2-1,1 0,-4-37,9 44,2-1,1 0,1 0,2 0,3-10,-2 28,0-1,2 1,0 0,1 0,1 0,0 1,1-1,1 2,0-1,1 1,7-8,39-38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35.34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608 175,'-14'-15,"-25"-9,-19-1,-24 0,-12 3,-10 1,-2 4,28 5,45 4,43 4,35 3,23 1,15 1,13 0,4-1,-15 1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37.81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649 0,'-10'0,"-17"0,-19 0,-25 0,-15 0,-8 0,-6 0,-2 0,32 0,28 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38.49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47 106,'0'-3,"1"0,-1 0,1-1,0 1,0 0,0 0,0 0,0 0,1 0,0 0,-1 0,1 0,1-1,2-2,0 0,0 1,1 0,0 0,2-2,-2 4,-1-1,1 1,0 0,0 0,1 1,-1-1,0 1,1 1,-1-1,1 1,0 1,-1-1,1 1,0 0,0 1,5 0,-8 0,1 0,-1 0,0 0,0 0,1 1,-1 0,0 0,-1 0,1 0,0 0,-1 1,1 0,-1 0,0 0,0 0,0 0,0 1,0-1,-1 1,0 0,0-1,0 1,0 0,0 1,-1-1,1 3,-1 1,0 0,0 1,-1-1,0 0,-1 1,0-1,0 0,-1 0,0 0,-1 0,1 0,-1 0,-1-1,0 1,0-1,0 0,-1 0,-2 3,-1 1,-1 0,0-1,-1 0,0 0,-1-1,1 0,-2-1,1 0,-1-1,-5 2,13-7,0 0,0 0,-1-1,1 0,0 0,-1 0,1 0,-1-1,1 0,-1 0,4 0,1 0,-1 1,0-1,1 0,-1 0,1 0,-1 0,0 0,1 0,-1-1,1 1,-1 0,1 0,-1 0,0 0,1-1,-1 1,1 0,-1 0,1-1,-1 1,1-1,0 1,-1 0,1-1,-1 1,1-1,0 1,-1-1,1 1,0-1,0 1,-1-1,1 1,0-1,0 1,0-1,0 0,0 1,-1-1,2 0,-1 0,1-1,0 1,-1 0,1 0,0 0,0 0,0 0,0 0,0 0,0 0,0 0,0 0,0 0,0 0,0 1,1-1,4-2,0 1,0-1,1 1,-1 0,1 1,-1 0,1 0,-1 0,1 1,0 0,-1 0,1 1,0 0,-1 0,1 0,-1 1,1 0,-1 0,0 1,0 0,0 0,0 0,4 4,-3-3,-1 0,0 1,0 0,0 0,-1 0,0 1,0-1,0 1,0 0,-1 1,0-1,-1 1,1 0,-1 0,-1 0,1 0,-1 1,-1-1,1 1,-1-1,0 3,-2 1,0 0,0 0,-1 0,0-1,-1 1,-1 0,1-1,-2 0,1 0,-1 0,-1-1,0 1,0-1,-1 0,0-1,-1 0,-6 6,7-8,1 0,-2 0,1-1,-1 1,0-2,0 1,0-1,0 0,-1-1,0 0,1 0,-1-1,0 0,-1-1,1 0,0 0,0-1,0 0,-1-1,1 0,-2 0,-4-4,0 1,1-2,-1 0,14 6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38.99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0,'5'12,"0"0,-1 1,0-1,-1 1,0 0,-1 0,0 9,-1 20,-2 30,0-50,-4 62,1-27,4 54,1-94,0 0,2-1,0 1,1 0,0-1,2 0,0 0,5 10,-7-19,0 0,0 0,0-1,1 0,0 0,1 0,-1 0,1-1,0 0,0 0,1-1,-1 1,8 2,-8-4,0-1,1 0,-1 0,1 0,-1-1,1 0,-1 0,1-1,0 0,-1 0,1 0,0-1,-1 0,1 0,-1-1,4-1,2-2,-1 1,-1-2,1 0,-1 0,0-1,0 0,-1 0,0-1,0-1,-1 0,0 0,0 0,5-10,-5 7,0-1,-1-1,0 1,-1-1,-1 0,0-1,-1 1,0-1,-1 0,0-10,-3 20,1 0,-1-1,0 1,-1 0,1 0,-1 0,0 0,-1 0,1 0,-1 0,0 0,0 0,0 1,-1-1,1 1,-1-1,-1 1,2 1,-1 1,1 0,-1 0,1 0,-1 0,0 0,0 1,0-1,0 1,0 0,-1 0,1 0,0 0,0 1,-1-1,1 1,0 0,-1 0,1 0,0 0,-1 1,1-1,0 1,-1 0,1 0,-1 0,-5 3,0 0,0 0,0 1,0 0,1 0,-1 1,2 0,-1 1,0-1,1 2,1-1,-1 1,1 0,2-3,0 1,0 0,0 0,1 0,0 0,0 0,1 0,-1 1,2-1,-1 1,1 0,-1-1,2 1,-1 0,1 0,0 0,1 0,-1-1,2 5,1-3,0-1,0 1,1 0,2 3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39.34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247 0,'15'15,"23"33,11 42,-3 26,-10 16,-20 0,-32-3,-28-18,-21-28,-18-34,-1-43,15-43,19-43,18-33,29-20,24-3,23 13,4 27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2.10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67,'10'19,"2"21,0 22,-2 26,-3 11,-3-20,-1-48,-2-44,-1-34,4-23,12-19,21 1,20 15,13 21,11 18,-10 15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44.33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3281 69,'3'-4,"14"-22,-17 25,0 0,0 0,1 0,-1 1,0-1,0 0,0 0,0 0,0 1,0-1,0 0,0 0,0 0,0 0,0 1,0-1,-1 0,1 0,0 0,-1 1,1-1,0 0,-1 1,1-1,-1 0,1 1,-1-1,0 0,1 1,-1-1,0 1,1-1,-1 1,0-1,-6-1,0-1,-1 1,1 0,0 1,-1 0,1 0,-1 0,1 1,-1 1,0-1,-7 0,-502 6,142 0,10-7,-221 3,233 12,-63 0,-157-14,564 0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44.76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0,'14'5,"5"16,-1 23,-3 19,-4 13,5-6,20-16,17-21,15-16,10-12,6-6,-21-3,-30-15,-27-24,-13-4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45.08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30 25,'0'-15,"-5"6,-1 23,0 28,1 31,1 22,2 19,1 5,0-4,1-6,1-33,-1-42,5-51,6-38,2-9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45.60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1 103,'4'-8,"1"1,0 0,0 0,1 0,0 1,0 0,0 0,1 0,0 1,0 0,0 0,1 1,0 0,-1 0,1 0,1 1,2 0,-7 2,1-1,0 1,0 0,0 1,0-1,0 1,-1 0,1 0,0 1,0-1,0 1,0 0,0 1,-1-1,1 1,-1 0,1 0,-1 0,1 1,-1-1,0 1,0 0,-1 0,1 1,-1-1,1 1,-1-1,0 1,0 0,0 2,1 2,0 0,0 1,-1-1,-1 1,1-1,-2 1,1 0,-1 0,0 0,-1 0,0 0,0 0,-1 0,0-1,-1 1,-2 8,0-4,1-1,-2 0,0 0,0-1,-1 1,0-1,-1 0,-1-1,1 0,-2 0,-3 4,8-11,1 0,-1 0,0 0,0 0,0 0,0-1,0 0,-1 0,-3 1,-7-3,15 0,0 0,0 0,-1 0,1-1,0 1,-1 0,1 0,0-1,0 1,0 0,-1 0,1-1,0 1,0 0,0-1,0 1,-1 0,1-1,0 1,0 0,0-1,0 1,0 0,0-1,0 1,0-2,0 1,1-1,-1 0,1 1,-1-1,1 1,0-1,-1 1,1 0,0-1,0 1,0 0,0 0,0-1,0 1,3-3,1 1,-1 0,1 0,0 0,0 0,0 1,0 0,1 0,-1 0,0 1,1 0,-1 0,1 0,0 0,-1 1,1 0,0 0,-1 1,1 0,-1 0,6 1,-2 0,0 0,0 1,-1 0,1 1,-1 0,0 0,0 0,0 1,-1 1,1-1,-1 1,-1 0,2 2,-4-4,-1 0,0 1,0-1,0 1,0-1,-1 1,0 0,0 0,0 0,-1 0,1 0,-1 0,0 0,-1 1,1-1,-1 0,-1 5,0-3,0 0,-1 0,0 0,0 0,-1 0,0 0,0-1,0 1,-1-1,0 0,0 0,-1 0,-5 6,0-1,-1-1,0 0,-1 0,0-1,-1-1,1 0,-2 0,1-1,-1-1,0 0,-2-1,8-2,0-2,0 1,-1-1,1 0,0-1,0 1,0-2,-1 1,1-1,0-1,0 1,-4-3,7 3,0-1,0 0,0-1,0 1,0-1,1 0,0 0,-1-1,1 1,0-1,1 0,-1 0,1 0,-1-1,1 1,1-1,-1 1,0-1,1-1,-1-2,1 0,0 0,0 0,0 0,1-1,1 1,-1-6,7-57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45.9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213 0,'19'10,"22"22,12 20,-3 16,-13 15,-39 3,-32-8,-35-17,-20-25,1-32,14-31,26-30,39-20,37-2,27-1,4 12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49.75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597 0,'-24'10,"-27"2,-24 0,-18-2,-18 2,-4-1,26-3,54-2,31-2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50.33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226 12,'-7'-1,"10"-3,17-1,-14 4,0 1,0-1,1 2,-1-1,0 1,0 0,0 0,0 0,-1 1,1 0,0 0,0 1,-1 0,0 0,1 0,-1 0,0 1,-1 0,1 0,-1 0,0 0,1 2,0 0,0 1,-1-1,0 1,0 0,0 0,-1 0,0 1,-1-1,0 1,0 0,0 0,-1-1,0 1,-1 0,1 0,-2 0,1 1,-3 7,0-1,-1 0,-1 0,0 0,-1 0,0-1,-2 0,1 0,-2-1,0 0,0-1,-1 1,-1-2,0 0,-8 7,14-14,0 0,0-1,-1 1,1-1,-1 0,0-1,-2 1,7-2,1-1,-1 1,1-1,-1 0,1 0,-1 1,0-1,1 0,-1 0,0 0,1 0,-1 1,0-1,1 0,-1 0,0 0,0-1,1 1,-1 0,0 0,1 0,-1 0,1-1,-1 1,0 0,1 0,-1-1,1 1,-2-1,3 0,-1 0,1 0,-1 0,0 0,1 1,-1-1,1 0,0 0,-1 0,1 1,0-1,-1 0,1 1,0-1,0 0,0 1,0-1,-1 1,1 0,0-1,0 1,7-4,1 1,-1 0,0 1,1 0,0 0,-1 1,1 0,0 1,0 0,-1 0,1 0,0 2,0-1,-1 1,1 0,-1 0,0 1,1 1,-1-1,7 5,-11-6,0 1,0 0,0-1,0 1,0 0,-1 1,0-1,1 1,-1 0,-1-1,1 1,0 0,-1 1,0-1,0 0,0 1,0 0,-1 1,0 0,0-1,0 1,-1 0,0 0,0 0,-1 0,1 0,-1 0,-1 0,1 0,-2 3,-2 5,-1-1,-1 1,0-1,0 0,-2-1,1 1,-2-2,1 1,-2-2,-7 8,3-6,0 0,-1-1,0-1,-1-1,0 0,-1-1,0-1,-16 5,24-9,0-1,0-1,0 1,1-1,-1-1,0 0,0-1,-5 0,9 0,0 0,0-1,0 0,1 0,-1 0,0 0,1-1,-1 0,1 0,0-1,0 1,1-1,-5-5,2 2,1-1,0 0,0 0,-2-7,8 15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50.79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85 0,'-3'67,"-3"-1,-4 1,-4 10,-3 19,10-51,-7 43,3 6,9-67,1-1,2 0,0 0,2 0,5 22,-6-39,0 0,1 1,1-2,-1 1,2 0,-1-1,1 0,0 0,1 0,0 0,0-1,0 0,1 0,0-1,1 0,-1 0,1-1,0 0,2 1,0-2,0 0,0 0,0-1,0 0,0-1,1 0,-1 0,1-1,0-1,-1 0,1 0,-1-1,1-1,-1 1,1-2,-1 1,0-2,6-1,-1-2,0 0,-1 0,1-1,-1-1,-1-1,0 0,0 0,-1-2,-1 1,7-8,-10 9,0 0,-1 0,0 0,-1-1,0 0,-1 0,0-1,0 1,-1-1,-1 0,0-1,-1 1,0 0,-1-1,0-5,-1 14,0-1,0 0,-1 1,1-1,-1 0,0 1,-1-1,1 1,-1 0,0-1,0 1,0 0,-1 0,1 0,-1 0,0 1,0-1,0 1,-1-1,-2-1,2 3,0 0,0 0,0 0,0 1,0-1,-1 1,1 0,0 1,0-1,-1 1,1-1,-1 1,1 1,0-1,-1 1,1-1,0 1,0 1,0-1,-1 0,1 1,-2 1,-9 4,1 1,0 1,1 0,0 0,0 2,1-1,0 1,1 1,-4 6,7-10,1 1,1 0,0 1,0-1,1 1,0 1,1-1,0 1,0-1,1 1,1 0,0 0,0 0,1 2,6 26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51.16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121 0,'14'0,"15"19,17 40,5 29,-6 24,-21 7,-32-3,-31-25,-22-42,-11-54,7-41,15-26,21-25,24-11,23-1,8 18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52.1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3017 0,'-34'2,"1"0,-5 3,-35 3,-418 3,4 0,-154 25,-276-24,640-14,251 3,42 3,21 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2.43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1 125,'10'14,"17"5,19-5,16-20,1-23,-8-21,-30-2,-27 17,-24 39,-12 33,1 24,6 17,14 14,23-8,31-39,8-26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53.45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47,'8'-3,"0"0,1 1,-1-1,0 2,1-1,-1 1,1 0,0 1,6-1,333-23,-329 23,5-1,0 0,0 2,0 0,0 2,17 3,-37-4,0 0,-1 0,1 0,-1 0,1 0,-1 1,0 0,0-1,1 1,-1 0,0 1,-1-1,1 0,0 1,-1 0,1-1,-1 1,0 0,0 0,0 1,0-1,-1 0,1 0,-1 1,0-1,0 1,0 0,0-1,-1 1,1-1,-1 1,0 0,0-1,-1 3,-1 14,-2-2,0 1,-1 0,-1-1,0 0,-3 4,5-12,-156 390,131-330,24-59,-3 10,11-20,8-7,18-19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4:53.84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229 105,'4'-2,"1"-1,-1 1,1 0,-1 0,1 1,0-1,0 1,-1 0,1 0,0 1,0-1,0 1,0 0,0 1,0-1,0 1,0 0,0 0,-1 0,1 1,0 0,-1 0,1 0,0 0,6 5,0 0,0 1,0 0,-1 0,0 1,-1 0,1 1,3 6,-4-5,-1 1,0 0,0 1,-1 0,-1 0,0 0,-1 0,0 5,-2-10,-1 1,-1-1,0 1,0 0,0-1,-1 1,-1 0,1 0,-1-1,-1 1,0 0,0-1,0 0,-3 5,-1-1,0-1,-1 1,-1-1,0 0,0-1,-1 0,0 0,-1-1,0 0,0-1,-1 0,0 0,-2 0,1-1,-1 0,1-1,-1-1,0 0,-1 0,1-1,-1-1,0 0,0-1,0-1,0 0,-6-1,12 0,0-1,0 0,1-1,-1 1,0-2,1 1,0-1,0 0,0 0,0-1,0 0,0 0,1-1,0 0,-3-2,2-1,0 0,1 0,0 0,0-1,1 0,0 0,0 0,1 0,0-1,-2-9,2 0,0-1,1 1,0-1,2 1,1-1,0 0,1 1,1-1,1 1,1-1,1 1,1-1,-1 4,2 0,0 1,1-1,0 2,1-1,1 1,0 1,1 0,1 0,2-1,51-40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41.08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261 80,'-1'0,"1"0,0 0,-1 0,1 0,0 0,-1 0,1 0,0 1,-1-1,1-1,0 1,0 0,-1 0,1 0,0 0,-1 0,1 0,0 0,-1 0,1 0,0-1,0 1,-1 0,1 0,0 0,0-1,-1 1,1 0,0 0,0-1,0 1,-1 0,1 0,0-1,0 1,0 0,0-1,0 1,0 0,-1 0,1-1,0 1,0 0,0-1,0 1,0 0,0-1,0 1,0 0,1-1,-1 1,0 0,0-1,0 1,0 0,0-1,1 0,0-1,0 0,1 1,-1-1,0 1,1-1,-1 1,0 0,1 0,0-1,-1 1,8-4,1 0,-1 1,1 0,0 0,0 1,0 0,0 1,77-12,-77 13,15-2,1 1,0 1,-1 1,1 2,0 0,-1 2,14 3,-27-4,0 1,-1 0,1 0,-1 2,0-1,0 1,-1 1,1-1,-1 2,-1 0,1 0,-2 0,1 1,-1 1,0-1,4 9,-3-2,-1 1,0 1,-1-1,-1 2,0-1,-2 0,0 1,-1 0,-1 0,0 18,-3 28,-2 0,-7 34,-21 96,-41 136,42-190,5 1,-4 119,24-151,4 0,6-1,18 110,-17-180,2 0,1 0,3-1,1-1,1 0,9 13,-14-33,1 0,1-1,0 0,1 0,1-2,4 5,-7-10,0 0,0-1,1 0,0-1,0 0,1-1,0 0,0-1,8 2,9 0,-25-7,0 1,0-1,1 1,-1 0,0 0,0 1,0-1,-1 1,1 0,0 0,-1 0,1 1,-1-1,3 3,-5-3,0-1,0 1,-1 0,1 0,0-1,-1 1,1 0,-1 0,0 0,0 0,0 0,0-1,0 1,0 0,0 1,-8 32,3-19,-13 62,4 2,3-1,3 1,4 1,6 77,71 379,-47-375,-8-45,-6 1,-5 0,-5 1,-8 46,0-104,-3-1,-3 0,-2-1,-2 0,-3-1,-9 13,14-40,-3 0,0-1,-2-1,-1-1,-1-1,-2 0,-1-2,-21 18,2-6,-2-2,-2-1,0-3,-50 23,57-34,-1-2,-1-2,0-2,-36 8,45-16,0 0,0-2,-1-1,1-2,-1-1,-21-4,-26-8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47.81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219 130,'0'-14,"-9"-20,-23-13,-15 16,0 27,18 29,32 30,32 19,23 17,11 7,-5 1,-34 3,-35-6,-32-20,-29-22,-12-35,6-40,16-16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48.28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0,'-1'133,"4"175,-2-279,2 0,1 0,1-1,4 9,-6-25,1 0,1 0,-1-1,2 1,0-1,0 0,1 0,1-1,-1 0,8 6,-12-13,0 0,0 0,0 0,0 0,1-1,-1 1,1-1,0 0,0 0,0-1,0 1,0-1,0 0,0 0,0 0,0 0,1-1,-1 0,0 0,0 0,3 0,-2-2,0 1,0-1,0 0,0 0,-1-1,1 1,-1-1,1 0,-1 0,0 0,0-1,0 0,-1 0,1 0,-1 0,0 0,0-1,8-13,-1 0,0-1,-1 0,-2-1,0 0,-1 0,-1-1,1-10,3-23,-4 0,0-39,-5 39,-2 1,-4-21,0 44,6 30,0 0,0 0,0 0,0 0,0 0,0 0,0 0,0 0,0 0,0 0,0 0,0 0,0 0,0 0,0 0,0 0,0 0,0 0,0 0,0 0,0 0,0 0,0 0,-1 0,1 0,0 0,2 17,-1-7,31 232,-21-182,2 0,22 56,2-19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48.8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 1,'-2'327,"5"360,-3-671,0 14,2 0,1 0,4 17,-7-46,0 0,0 0,0 0,0 0,0 0,1 0,-1 0,0 0,1 0,-1 0,1-1,-1 1,1 0,-1 0,1 0,-1 0,1-1,0 1,-1 0,1 0,0-1,0 1,0-1,0 1,-1-1,1 1,0-1,1 1,-1-2,1 1,-1-1,1 0,-1 0,0 1,1-1,-1 0,0 0,0-1,0 1,0 0,0 0,0 0,0-1,0 1,0 0,0-1,-1 0,12-21,-2 0,-1-1,0 0,-2 0,-1-1,-1-3,4-10,1 1,8-18,-14 45,1 0,0 0,0 1,1-1,0 1,0 0,1 1,0 0,1 0,6-5,-11 10,0 0,1 1,-1-1,1 1,-1 0,1 0,0 0,0 0,0 1,0 0,0 0,1 0,-1 0,0 0,0 1,1 0,-1 0,0 0,0 1,1-1,-1 1,0 0,0 0,0 0,0 1,0-1,0 1,0 0,-1 0,1 1,-1-1,4 3,0 2,0 0,0 0,0 1,-1 0,0 0,0 0,-1 1,0 0,-1 0,0 0,0 1,-1-1,1 8,-1-3,-1 0,0 0,-2 1,0-1,0 0,-1 0,-1 1,0-1,-1 0,-1-1,-4 12,6-17,-1 0,0 0,-1-1,0 1,0-1,-1 0,0 0,0-1,-1 1,1-1,-1 0,-1-1,1 1,-1-1,0-1,0 1,0-1,-1 0,0-1,-2 1,6-2,0-1,0 0,0 0,0-1,0 1,0-1,0 0,0 0,0 0,0-1,0 0,0 1,0-1,0 0,0-1,0 1,0-1,1 0,-1 0,0 0,1 0,-2-2,1 1,1-1,-1 0,1 0,0-1,0 1,0 0,0-1,1 0,-1 0,1 0,1 0,-1 0,1 0,0 0,0-1,0-2,0-62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49.18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31,'4'-19,"8"8,0 24,-1 26,-3 25,-2 20,-3 20,-1 8,-2-3,0-3,5 2,1-1,4-5,1-30,-2-26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49.52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448 0,'-19'5,"-30"7,-27 9,-23 3,-10 1,14-3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49.85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83,'23'55,"-3"1,-1 1,-4 1,4 30,-7-34,14 62,9 108,-34-206,0 1,-1-1,-2 12,2-26,-1 0,0 0,0-1,0 1,0 0,0 0,-1-1,0 2,2-5,-1 0,1 1,0-1,0 1,-1-1,1 0,0 1,-1-1,1 0,0 0,-1 1,1-1,-1 0,1 0,0 1,-1-1,1 0,-1 0,1 0,-1 0,1 0,0 0,-1 1,0-1,0-1,1 1,-1 0,0-1,0 1,0-1,1 1,-1-1,0 1,1-1,-1 1,0-1,1 0,-1 1,1-1,-1 0,1 1,-1-1,1 0,-6-12,1 1,0-1,1 0,0-1,1 1,1-1,0 1,0-4,0-17,1 0,1 0,2 0,1 0,2 0,1 0,10-29,-2 19,1 1,2 1,2 1,1 1,20-28,-27 48,2 0,1 0,0 2,1 0,1 0,1 2,0 0,1 2,54-31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0.20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328 0,'-7'1,"1"-1,-1 1,1 1,-1-1,1 1,0 0,-1 0,1 1,0 0,1 0,-1 0,0 1,1-1,-2 3,-8 7,0 1,1 1,-12 14,6-2,1 1,1 1,1 0,2 1,1 1,1 0,2 1,1 0,2 0,1 1,-1 15,6-29,0 1,1-1,2 12,-1-24,1-1,-1 1,2 0,-1-1,1 1,0-1,0 0,1 1,0-1,0 0,2 2,-4-5,1-1,-1 0,1 0,0 0,-1 0,1-1,0 1,0 0,0-1,0 1,1-1,-1 0,0 0,0 0,1 0,-1 0,1 0,-1-1,1 1,-1-1,1 1,-1-1,1 0,-1 0,1 0,-1-1,1 1,0 0,-1-1,0 0,1 0,-1 0,2 0,3-3,-1 1,0-1,0-1,0 1,0-1,-1 0,1 0,-1-1,0 0,-1 0,2-2,6-13,0-1,-1 0,-1-1,-2 0,0-1,-1 1,3-24,2-28,2-66,-9 16,-7 223,5 0,15 90,-12-123,4 28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2.7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273 479,'-9'-5,"-23"4,-16 25,-8 29,0 19,9 11,23 7,29-12,34-20,24-33,11-36,-7-16</inkml:trace>
  <inkml:trace contextRef="#ctx0" brushRef="#br0" timeOffset="1">641 1,'-10'24,"-3"36,-4 23,1 22,-2 20,3 5,3 3,-1-6,-3-10,1-26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0.53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139 41,'9'-14,"-10"-4,-16 9,-14 31,-1 41,-1 28,5 13,23 4,35-3,27-19,19-42,-4-45,-9-35,-16-12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0.86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378 0,'0'19,"0"26,0 24,0 19,0 10,0 7,0 5,0 3,0 10,0 5,0-6,5-4,2-22</inkml:trace>
  <inkml:trace contextRef="#ctx0" brushRef="#br0" timeOffset="1">604 621,'-24'5,"-37"15,-31 5,-16 3,-2-3,-4-6,20-7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1.66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62,'7'-6,"-1"0,1 0,0 0,0 1,1 0,0 1,0 0,0 0,0 0,0 1,1 1,8-3,-10 5,-1-1,0 1,0 0,1 0,-1 1,0 0,0 0,0 0,0 1,0 0,0 0,0 0,-1 1,1 0,-1 0,1 0,-1 1,2 2,1 0,-1 2,0-1,0 1,-1 0,0 0,0 1,-1-1,0 1,-1 1,0-1,0 1,-1-1,0 1,0 0,-2 0,1 0,-1 0,0 1,-1 8,-1-4,0 0,0 0,-1 0,-1 0,-1-1,0 1,-1-1,0 0,-1 0,-1-1,0 1,-1-1,-1 1,7-11,-1 0,1 0,0 0,-1-1,0 1,0-1,0 1,0-1,0 0,-2 1,-5-2,11-9,1 6,-1 0,1 0,-1 0,1 0,0 0,0 0,0 1,0-1,1 0,4-2,0 1,0 0,0 1,0-1,0 1,1 0,-1 1,1 0,-1 0,1 1,-1 0,1 0,-1 0,1 1,-1 0,1 1,-1 0,1 0,-1 1,0-1,0 2,-1-1,1 1,-1 0,1 0,2 3,0 0,-1 0,-1 0,1 0,-1 1,-1 0,1 0,-1 1,-1 0,0 0,0 0,-1 0,0 1,0 0,-1 0,0 0,-1 0,-1 0,1 1,-1 7,-2-3,0-1,-1 0,0 1,-2-1,1 0,-2-1,0 1,0-1,-1 0,-1 0,0 0,-1-1,-2 2,-1 1,-1-1,-1 0,1-1,-2 0,0-1,0-1,-1 0,-1-1,0 0,0-1,6-4,0-1,-1 0,1-1,-1 0,1 0,-1-1,0-1,0 0,-2 0,10-1,-1 0,1 0,0 0,0 0,-1-1,1 0,0 1,0-1,0 0,-1 0,1-1,0 1,1-1,-1 0,0 1,0-1,1 0,-1-1,1 1,0 0,-1-1,1 1,0-1,1 0,-1 1,0-1,1 0,-1 0,1 0,0 0,0-2,0 0,0 0,1 0,-1 0,1 0,0 0,1 0,-1 0,1 0,0 0,1-1,18-51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2.1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116 0,'0'5,"-1"0,1-1,0 1,-1 0,0-1,-2 5,-2 13,-79 479,82-486,-7 51,0 56,8-102,2-1,0 1,1-1,1 0,1 1,1-2,0 1,5 8,-8-21,1 0,0 0,0-1,0 1,1 0,0-1,0 0,0 0,0 0,1-1,0 1,0-1,0 0,1-1,0 1,3 1,-4-3,-1-1,1 0,0 0,-1 0,1 0,0-1,0 0,0 0,-1 0,1 0,0-1,0 0,-1 0,1 0,0-1,-1 1,1-1,-1 0,0 0,0-1,0 1,3-3,5-4,1-1,-2-1,1 0,-1 0,-1-1,0-1,-1 1,0-3,4-6,-1-1,-1 0,0-1,5-19,-11 25,-1 0,0 0,-1 0,-1-1,0 1,-2-15,0 24,0 0,-1 1,0-1,0 0,-1 1,0-1,0 1,-1 0,0 0,0 0,0 0,-1 0,0 1,-1-1,0 1,-1-1,3 4,0 0,0 1,0-1,0 1,-1 0,1 0,-1 0,1 1,-1-1,0 1,0 0,1 0,-1 0,0 0,0 1,0-1,0 1,0 0,0 0,0 1,0-1,0 1,0 0,0 0,0 0,0 1,-5 2,0 0,0 0,1 1,0 0,0 1,0 0,0 0,1 1,0 0,-2 2,-2 5,-1 1,2 0,0 0,0 1,2 0,0 1,1 0,1 0,0 1,1 0,1 0,1 0,0 0,1 6,5 45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2.50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65 89,'10'9,"7"18,16 38,2 27,-5 12,-22 8,-27-10,-24-38,-5-43,6-44,14-38,13-23,13-17,7-14,8-3,15 15,4 23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3.06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25 1,'-7'40,"1"1,2 0,2 36,0-24,0-17,0 9,3 35,-1-68,2-1,-1 0,1 0,1 0,0 0,0 0,1-1,1 1,2 3,-6-11,1 0,-1-1,1 1,0-1,0 1,0-1,0 0,0 0,0 0,1 0,-1 0,1 0,-1 0,1-1,0 0,0 1,-1-1,1 0,0 0,0-1,0 1,0 0,0-1,0 0,0 0,1 0,-1 0,2-1,0 0,-1-1,1 1,0-1,0 0,-1-1,1 1,-1-1,0 0,0 0,0 0,0 0,0-1,-1 0,1 1,-1-2,7-8,0-1,-1 0,-1-1,0 0,-1 0,-1 0,0-1,-1-3,8-32,6-48,-12 61,-3 15,-1 21,-2 30,-1-10,1 0,0 1,2-1,0 0,1 0,1 0,5 12,19 34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3.53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34,'5'10,"0"0,-1-1,0 1,-1 1,0-1,0 0,-1 1,0 0,-1 7,2 2,6 56,-3 1,-4 11,0-62,-2-26,0 0,0 0,0 0,0 0,0 0,0 0,0 0,0-1,0 1,0 0,1 0,-1 0,0 0,0 0,0 0,0 0,0 0,0 0,0 0,0 0,0 0,1 0,-1 0,0 0,0 0,0 0,0 0,0 0,0 0,0 0,0 1,0-1,0 0,0 0,1 0,-1 0,0 0,0 0,0 0,0 0,0 0,0 0,0 0,0 0,0 0,0 0,0 1,0-1,0 0,0 0,0 0,0 0,0 0,0 0,0 0,0 0,0 0,10-39,-4 3,5-30,9-21,-16 69,2 0,0 0,1 1,1 0,1 1,0-1,2 0,-6 11,-1 1,1-1,0 1,0 0,0 0,1 1,0-1,0 1,0 1,0-1,0 1,5-2,-8 4,1 0,-1 0,1 0,-1 1,1-1,-1 1,1 0,0 0,-1 0,1 0,0 1,-1-1,1 1,-1 0,1 0,-1 1,1-1,-1 1,0-1,0 1,0 0,0 0,0 0,0 1,0-1,3 4,-1 0,0 1,0-1,0 1,-1 0,0 0,0 0,-1 1,0-1,0 1,-1 0,0 2,4 18,-1 0,0 24,-3-38,6 67,0-14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3.86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24,'0'-14,"0"4,0 28,0 26,0 19,0 14,0 8,0 23,0 7,0 4,0 1,0-21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4.20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370 0,'-9'0,"-28"0,-21 5,-25 2,-13-1,10-1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4.53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1 368,'0'19,"0"26,0 29,0 16,0-7</inkml:trace>
  <inkml:trace contextRef="#ctx0" brushRef="#br0" timeOffset="1">86 0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3.12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324 23,'-9'-5,"-18"-2,-24 1,-22 1,-13 6,8 4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4.86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29 0,'0'10,"0"22,0 20,0 20,0 18,-5 7,-1 7,0 0,0-4,3-4,1 6,5-1,3-26,1-26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6.94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0,'2'46,"2"0,4 18,1 0,0 17,10 78,-13-121,2 0,12 35,-18-65,1-1,0 0,0 0,1 0,0 0,0-1,0 0,1 1,0-2,0 1,2 1,-5-6,0 1,-1-1,1 0,0 0,-1 0,1 0,0-1,0 1,0 0,0-1,0 0,0 1,0-1,0 0,0 0,0 0,2 0,-2-1,1 0,0 0,-1 0,1 0,-1 0,1 0,-1-1,0 1,1-1,-1 0,0 0,0 0,0 0,0 0,-1 0,1-1,5-6,0-1,-1 0,-1-1,0 1,0-1,-1 0,0 0,1-8,2-18,0-1,-3 0,-1 8,2 0,7-26,-12 54,1 0,0 1,-1-1,1 0,0 1,0-1,0 0,0 1,0-1,0 1,0-1,0 2,-1-1,1 1,-1 0,0 0,1-1,-1 1,1 0,-1 0,1 0,-1 0,0-1,1 1,-1 0,1 0,-1 0,1 0,-1 0,1 0,-1 0,1 0,-1 0,1 1,-1-1,0 0,1 0,-1 0,3 2,-1-1,0 1,0 0,0 0,0 0,0 0,0 0,0 0,-1 1,1-1,0 1,14 27,13 30,-15-30,0-1,7 8,-15-28,0-1,0 0,1 0,0 0,0-1,1 0,-1-1,2 1,2 1,-9-7,0 0,0 1,-1-1,1 0,0 0,1 0,-1 0,0-1,0 1,0 0,0-1,1 0,-1 1,0-1,0 0,1 0,-1 0,0 0,0-1,0 1,1-1,-1 1,0-1,0 0,0 0,0 0,0 0,0 0,0 0,0 0,0-1,0 0,2-2,-1-1,1 0,-1 0,0 0,0 0,-1-1,0 1,0-1,0 1,0-1,-1 0,0-1,4-26,-2 0,-1-27,-2 34,1 1,1-1,1 1,1-1,3-1,-6 21,1 0,1 0,-1 1,1-1,0 1,0 0,0 0,4-3,-4 4,1 0,1 0,-1 1,1-1,-1 1,2 0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7.32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0 452,'1'-2,"-1"0,0-1,1 1,0-1,-1 1,1 0,0 0,0 0,0-1,1 1,-1 0,0 0,2-1,24-26,-8 9,-6 4,-1-1,-1-1,0 0,-1 0,-1-1,-1 0,-1-2,-2 7,-1 0,0 0,-1 0,-1 0,0-1,-1 1,-1 0,0-1,-1 1,-1-6,0 14,1-1,-1 1,0-1,0 1,0 0,-2-2,3 7,1 0,0 0,-1 0,1 0,-1 0,1 0,-1 1,1-1,-1 0,0 0,1 1,-1-1,0 1,0-1,1 0,-1 1,0-1,0 1,0 0,0-1,0 1,0 0,0-1,0 1,1 0,-1 0,0 0,0 0,0 0,0 0,0 0,0 0,0 0,0 0,0 1,0-1,0 0,0 1,0-1,0 1,1-1,-1 1,0-1,0 1,-2 2,-1 0,1 1,0-1,0 1,0 0,1-1,-1 1,1 1,0-1,0 0,1 0,-1 2,-4 11,1 1,-1 13,0 2,2 0,1 0,2 0,1 0,2 13,0-28,0 1,2-1,0 0,1 0,0-1,1 1,2-1,-1-1,2 1,4 5,-9-17,-1 0,0 0,1-1,0 1,0-1,0 0,1 0,0-1,-1 1,1-1,0 0,1 0,-1-1,0 0,1 0,-1 0,1 0,-1-1,1-1,-1 0,0 0,1 0,-1 0,0-1,0 0,1 0,-1-1,0 1,0-1,0 0,0 0,-1-1,1 0,-1 1,1-1,-1-1,53-45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8.24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271 214,'0'-3,"0"0,0 0,0 0,-1 0,0 0,1 0,-1 1,0-1,0 0,-1 0,1 1,-1-1,1 1,-1-1,0 1,0 0,0 0,0 0,0 0,0 0,0 0,-1 0,1 1,-1-1,1 1,-1-1,0 1,0 0,1 0,-1 1,0-1,0 0,0 1,0 0,0 0,0 0,0 0,0 0,0 1,-2 0,-1 0,0 2,0-1,1 1,-1 0,1 0,0 0,-1 1,2 0,-6 4,0 1,1 2,-1-1,2 1,-2 3,-1 4,0 0,1 1,0 0,2 1,-6 18,10-23,0 0,1 0,0 0,1 1,1-1,0 1,1-1,2 6,-2-18,0 0,0 0,1 1,-1-1,1 0,0 0,0 0,0 0,0 0,1 0,-1 0,1 0,0-1,0 1,0 0,0-1,0 0,0 1,1-1,-1 0,3 2,-3-4,0 1,-1-1,1 1,-1-1,1 0,0 1,-1-1,1 0,0 0,-1 0,1 0,0-1,-1 1,1 0,0-1,1 0,0 0,1-1,-1 0,0 0,1 0,-1 0,0 0,0-1,0 1,2-4,14-16,-14 15,1-1,0 2,1-1,0 1,0 0,0 0,3-1,-8 6,1 0,-1 0,1 0,-1 0,1 0,-1 1,1-1,0 1,-1 0,1 0,-1 0,1 0,0 0,-1 0,1 1,0-1,-1 1,1 0,-1 0,1 0,-1 0,1 0,-1 0,0 1,0-1,0 1,1 0,-1 0,6 4,-1 1,0 1,0-1,-1 1,0 0,0 0,3 8,3 7,-1 0,4 15,7 25,-3 1,-4 0,7 52,-9-10,0 106,-12-149,-6 42,3-84,-1 0,-1 0,0-1,-2 1,-1-1,-5 13,9-28,1 0,-1 0,0 0,0 0,0-1,-1 1,0-1,0 0,0 0,0-1,-1 1,1-1,-1 0,0 0,0 0,-4 1,5-2,0-1,0 0,0-1,0 1,0-1,0 0,0 0,0 0,1 0,-1-1,0 1,0-1,0 0,0 0,0-1,1 1,-1-1,0 0,1 0,0 0,-1 0,1 0,-2-3,-3-2,1-1,0 0,0 0,0 0,1-1,1 0,0-1,0 1,0-1,1 0,1 0,0-1,-4-13,1 0,2-1,0 1,1-20,2 14,3-1,0 1,2-1,1 1,1 0,2 0,1 1,2 0,0 1,2 0,2-2,37-60,3 1,44-50,-16 23,-51 69,111-169,-118 174,-3 0,-1-2,-2 0,1-13,-15 43,-1-1,-1 1,0-1,-1-3,-4 1,2 17,0-1,-1 1,1 0,0 0,0 0,0-1,0 1,0 0,-1 0,1 0,0 0,0 0,0-1,-1 1,1 0,0 0,0 0,-1 0,1 0,0 0,0 0,0 0,-1 0,1 0,0 0,0 0,-1 0,1 0,0 0,0 0,-1 0,1 0,0 0,0 0,0 0,-1 1,1-1,0 0,0 0,0 0,-1 0,-2 4,-1-1,1 1,0 0,-1-1,2 2,-1-1,0 0,1 0,0 1,0-1,-1 4,-21 65,21-65,-11 42,2 0,-2 29,11-54,0 0,2 0,1 0,1 1,1-1,3 7,-3-21,0-1,1 1,1-1,0 0,0 0,1-1,0 1,0-1,1 0,0-1,2 2,-4-5,1-1,-1 1,1-1,0 0,1 0,-1-1,1 1,-1-1,1 0,0-1,0 0,0 0,1 0,-1 0,0-1,1 0,-1-1,5 1,2-2,-1 0,1 0,-1-2,1 1,-1-2,0 0,0 0,0-1,-1 0,0-1,1-1,10-6,-1-2,0 0,-2-1,1-1,0-3,3-5,-1 0,6-11,29-48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8.59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37 0,'5'15,"10"38,4 24,-2 14,-4 5,-4 6,-4 5,-2-2,-2 1,-1-18</inkml:trace>
  <inkml:trace contextRef="#ctx0" brushRef="#br0" timeOffset="1">348 480,'-15'-4,"-19"-3,-17 1,-26 1,-12 1,7 2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7:59.09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285 39,'-1'-2,"0"-1,0 1,0 0,0 0,0 0,-1 0,1 0,-1 0,1 0,-1 1,0-1,1 0,-1 1,0 0,0-1,0 1,0 0,-1 0,1 0,0 0,0 0,-1 1,1-1,0 1,-3-1,1 1,-1-1,0 1,1 0,-1 1,0-1,1 1,-1 0,1 0,-1 1,1-1,-1 1,1 0,-1 0,-5 5,1 0,0 1,1-1,0 1,0 1,1 0,0 0,0 0,1 1,0 0,1 0,-1 2,-7 16,0 0,2 0,1 1,1 0,-4 26,11-43,0 0,0 1,1-1,1 1,0 0,1-1,0 1,1-1,0 1,1-1,0 0,1 0,1 0,-1-1,3 2,-6-10,1 0,0 0,0 0,0-1,0 1,1-1,-1 1,1-1,0 0,-1 0,1 0,2 1,-3-2,0-1,0 1,0 0,1-1,-1 1,0-1,0 0,0 0,0 0,0 0,0 0,1 0,-1 0,0-1,2 0,0-1,1 0,0 0,-1-1,0 0,1 0,-1 0,0 0,-1-1,1 1,-1-1,1 0,-1 0,0 0,-1-1,2-1,10-20,-2-1,2-7,0-1,-12 29,-1 5,-1 0,1-1,-1 1,1-1,0 1,-1 0,1-1,0 1,0 0,0 0,0 0,0 0,0 1,0 0,-1 0,1 0,0 0,0 0,-1 0,1 0,0 0,-1 1,1-1,0 0,-1 0,1 1,0-1,-1 1,1-1,-1 0,1 1,-1-1,1 1,-1-1,1 1,-1 0,1-1,-1 1,0-1,1 1,7 8,1 0,0-1,1 0,0-1,0 0,1 0,-1-1,1-1,1 0,-1 0,1-1,0 0,0-1,0-1,0 0,0 0,1-2,5 1,-3-1,1-1,-1-1,0 0,1-1,-1-1,0 0,0-1,-1-1,0 0,0-1,0 0,-1-1,0-1,9-7,-5 1,0-1,-2 0,8-10,32-50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0.10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0,'9'16,"-2"0,0 1,0 0,-2-1,0 2,-1-1,-1 1,2 14,-2-9,14 106,-2 102,-13-205,-1-24,1-6,4-40,-5 31,2-13,5-34,11-47,-15 89,1 0,1 1,1 0,0 0,1 0,1 1,0 1,3-3,-7 12,-1 0,1 0,1 1,-1 0,1 0,0 0,0 1,0-1,0 1,1 1,0-1,0 1,0 1,0-1,0 1,0 0,1 1,4-1,-6 2,0 0,0 0,1 1,-1 0,0 0,0 0,0 1,-1 0,1 0,0 0,-1 1,1-1,-1 2,0-1,0 0,0 1,0 0,-1 0,1 1,-1-1,0 1,0 0,-1 1,6 6,-2 1,0 0,0 1,-2 0,1 0,-2 0,3 13,0 11,-1 0,0 17,-1 30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0.52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33,'1'9,"0"0,0 0,1 0,0 0,1 0,0 0,7 26,6 43,-5-19,9 20,-15-62,1-1,0 1,1-1,1 0,1-1,8 11,-15-22,1 0,0 0,0 0,1-1,-1 1,1-1,0 0,0 0,0 0,0 0,0-1,1 0,-1 0,1 0,-1 0,1-1,4 1,-5-2,0 0,0 0,-1 0,1-1,0 1,0-1,0 0,-1 0,1-1,-1 1,1-1,-1 0,1 0,-1 0,0 0,0 0,0-1,0 0,0 1,-1-1,1 0,0-2,7-8,-2-1,1 1,-2-2,0 1,-1-1,0 0,-1 0,-1 0,0-1,-1 0,-1-1,4-35,-2-1,-3-33,0 57,0 20,-1 0,0-1,0 1,-1 0,0 0,-1 0,0 0,-1-2,3 11,0 0,0 0,0 0,0 0,0 0,0 0,0 0,0 0,0 0,0 0,0 0,0 0,0 0,0 0,0 0,0 0,0 0,0 1,0-1,0 0,0 0,0 0,0 0,-1 0,1 0,0 0,0 0,0 0,0 0,0 0,0 0,0 0,0 0,0 0,0 0,0 0,0 0,0 0,0 0,0 0,0 0,-1 0,1 0,0 0,0 0,0 0,0 0,0 0,0 0,0 0,0 0,0 0,0 0,0-1,0 1,0 0,0 0,0 0,0 0,0 0,0 0,0 0,0 0,0 0,0 0,-3 12,0 29,2 1,2 0,1-1,5 18,4 33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1.17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 0,'-1'172,"2"177,4-309,-3-37,2-11,18-78,-14 49,1 2,11-26,-12 42,1 0,1 0,4-5,-9 16,1 0,0 0,0 1,1 0,0 0,0 0,0 1,2 0,-6 4,-1 0,1 0,0 0,1 0,-1 1,0 0,0 0,1-1,-1 2,1-1,-1 0,1 1,-1 0,1-1,-1 1,1 1,-1-1,1 0,-1 1,1 0,-1 0,3 1,-1 0,-1 1,0 0,0 0,0 0,0 0,0 0,0 1,-1 0,0-1,0 1,0 1,0-1,-1 0,1 1,0 4,5 12,-1 0,-1 0,-1 1,-1 0,0 6,0 11,-1-1,-2 8,0-78,2-1,1 0,4-7,-4 22,0 0,2 0,0 0,1 1,1 0,5-8,-9 18,0 1,1 0,-1 0,1 0,1 1,-1 0,1 0,0 0,0 1,0 0,1 0,0 0,-4 2,1 1,-1 0,1-1,0 1,-1 1,1-1,0 1,-1-1,1 1,0 0,0 0,-1 0,1 1,0 0,-1-1,1 1,-1 0,1 1,-1-1,1 1,-1-1,0 1,1 0,2 3,1 1,-1 1,1-1,-1 2,0-1,0 1,-1 0,0 0,-1 0,0 1,0-1,0 1,1 9,5 17,-2 1,1 24,3 38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2.27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1,'0'754,"1"-666,-1-82,0 0,1 0,0 0,0 0,1 4,3-7,1-10,4-13,-2 0,0-1,-1 0,1-7,0-1,2-1,2-1,-4 14,0 1,1 0,0 1,2 0,-1 0,2 1,0 0,10-8,-16 18,-1-1,1 1,0 0,1 0,-1 1,1-1,-1 2,1-1,0 1,4-1,-5 2,-1 0,1 1,-1-1,1 1,-1 1,1-1,-1 1,1 0,-1 0,1 1,-1-1,0 1,0 0,5 3,-4-1,0-1,0 1,0 0,-1 0,0 1,0-1,0 1,0 1,-1-1,0 0,0 1,0 0,-1 0,1 0,-1 2,0 1,0 0,0 1,-1 0,0 0,0-1,-1 1,-1 0,0 0,0 0,-1 2,-1 2,0 0,0-1,-1 0,-1 1,0-1,-1-1,-1 1,0-1,0 0,-2 0,1 0,-1-1,-1-1,0 1,-4 3,5-8,0 0,0 0,-1 0,-7 3,13-7,0-1,0 1,0-1,1 0,-1 0,0-1,0 1,0 0,0-1,-1 0,1 0,0 0,0 0,0 0,0 0,-1-1,3 0,0 1,1 0,-1 0,1-1,-1 1,0-1,1 1,-1 0,1-1,-1 1,1-1,-1 1,1-1,0 0,-1 1,1-1,0 1,-1-1,1 0,0 1,0-1,-1 0,1 1,0-1,0 0,0 1,0-1,0 0,0 0,0 1,0-1,0 0,0 1,1-1,-1 0,0 1,0-1,1 0,-1 1,0-1,1 1,-1-1,0 0,1 1,2-5,0 0,0 1,0-1,1 1,2-2,22-21,1 2,2 1,13-7,38-29,-36 23,-1-2,27-32,-59 58,-1-1,-1 0,-1-1,0 0,0 0,-2-1,0 0,-1-1,-1 0,5-17,-10 29,0 0,0 0,-1 0,1-1,-1 1,-1 0,1 0,-1-1,0-3,1 8,0 1,0-1,0 0,-1 1,1-1,0 0,0 1,0-1,-1 1,1-1,0 1,0-1,-1 0,1 1,-1-1,1 1,0-1,-1 1,1 0,-1-1,1 1,-1-1,0 1,1 0,-1-1,1 1,-1 0,1 0,-1 0,0-1,1 1,-1 0,0 0,1 0,-1 0,1 0,-1 0,0 0,1 0,-1 0,0 0,1 1,-1-1,1 0,-1 0,0 1,1-1,-1 1,-2 0,0 2,1-1,-1 0,1 0,0 1,0-1,0 1,0 0,-1 1,-4 9,1 0,0 0,1 1,0 0,1 0,1 0,0 0,1 1,0-1,1 13,1-10,0 0,2 0,0-1,0 1,2 0,0-1,1 0,0 0,4 6,-5-13,1 0,0 0,1-1,0 0,0 0,0 0,1 0,0-1,1 0,2 1,-6-5,-1-1,1 0,0 1,0-1,0-1,0 1,0-1,1 1,-1-1,0 0,1-1,-1 1,1-1,-1 0,0 0,1 0,-1 0,1-1,-1 0,0 0,1 0,-1-1,0 1,2-2,3-1,-1-1,1 0,-1-1,0 0,-1 0,1-1,1-2,46-55,-5 5,-47 56,0 0,0 0,0 0,0 0,1 1,-1-1,1 1,-1 0,1 0,0 0,0 1,0 0,0-1,0 1,1 0,-4 1,1 0,-1 0,1 1,0-1,-1 0,1 0,-1 1,0-1,1 1,-1 0,1-1,-1 1,0 0,1 0,-1 0,1 0,0 1,0 1,1 0,-1-1,0 1,0 0,-1 0,1 0,-1 0,1 0,-1 0,4 11,-1 1,-1-1,0 1,-1 0,0-1,-1 6,-3 0,-1-21,0-12,1-3,0 0,1-1,1 1,0-1,1 1,1 0,0 0,2-1,0 2,0-1,1 0,1 1,1 0,0 0,1 1,2-1,3-5,1 1,1 0,1 1,0 1,1 0,1 2,1 0,0 1,1 0,0 2,1 1,11-5,0 2,0 1,1 2,1 2,13-3,-35 10,1 0,0 1,0 0,0 0,4 2,-10-1,-1 1,1 0,0 1,-1 0,1 0,-1 0,0 1,1 0,-1 0,2 1,2 4,0-1,-1 1,7 8,-15-16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3.44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18 170,'0'10,"0"26,-5 37,-1 29,-1 17,12-21,5-27</inkml:trace>
  <inkml:trace contextRef="#ctx0" brushRef="#br0" timeOffset="1">74 0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3.42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1,'55'219,"-11"3,14 190,-56-382,0-13,0 0,-2 0,0 1,0-1,-2 2,2-19,0 0,0 0,-1 0,1 0,0 0,0 0,0 0,0 0,0 0,0 0,0 0,0 0,0 0,0 0,0 0,0 0,0 0,0 0,0 0,0 0,0 0,0 0,0 0,0 0,-1 0,1 0,0 0,0 0,0 0,0 0,0 0,0 1,0-1,0 0,0 0,0 0,0 0,0 0,0 0,0 0,0 0,-1-12,0-12,1 0,2 0,0-1,2 1,0 1,2-1,8-21,-10 33,1-1,0 1,1 0,0 1,1-1,0 1,0 1,2-1,-1 1,1 1,1-1,-1 1,2 1,-1 0,5-2,-8 7,0-1,0 2,0-1,0 1,1 0,-1 0,1 1,-1 0,1 0,-1 1,1 0,-1 0,1 1,-1 0,1 1,-1-1,1 1,-1 1,0-1,0 1,0 0,0 1,4 3,-4-3,-1 1,1 0,-1 0,0 1,0-1,-1 1,1 1,-1-1,-1 1,1 0,-1 0,0 0,-1 1,0-1,0 1,-1 0,0 0,0 0,0 0,-1 0,0 4,-2 1,0 1,-1-1,0 0,0 0,-2 0,0-1,0 1,-1-1,-1 0,0 0,-5 8,1-5,0 0,-1-1,-1 0,0 0,-1-1,0-1,-1 0,-4 2,9-8,-1 0,0-1,0 0,0 0,-1-1,1 0,-1-1,-11 2,19-4,0-1,-1 1,1-1,-1 1,1-1,0 0,-1 0,1-1,0 1,-1-1,1 0,0 0,-1 0,1 0,0 0,0-1,0 1,0-1,0 0,1 0,-1 0,0 0,1 0,-1-1,1 1,0-1,0 0,0 0,0 1,0-2,1 0,0 0,0 1,0-1,0 0,0 0,1 0,0 0,0 0,0 0,0 0,0 0,1 0,0 0,0 0,0 0,0 0,1 1,-1-1,1 0,0 1,0-1,1 1,-1 0,2-3,5-4,0 0,1 0,0 0,0 2,1-1,0 1,1 0,15-8,1 2,0 0,1 2,19-5,124-31,-101 30,-2-2,16-10,-66 23,-1-2,0 0,-1-1,0-1,14-12,-24 18,-1 0,0-1,0 0,0-1,-1 1,0-1,-1 0,1 0,-1 0,-1-1,1 0,-1 0,0 1,0-8,-2 11,0 0,-1 1,1-1,-1 0,0 0,-1 0,1 0,0 0,-1 0,0 0,0 1,0-1,-1 0,1 1,-1-1,0 1,0-1,-2-1,3 3,0 1,0 0,-1 0,1-1,-1 1,1 0,0 1,-1-1,0 0,1 0,-1 0,1 1,-1-1,0 1,1 0,-1-1,-1 1,0 0,0 0,1 1,-1-1,0 0,1 1,-1 0,1 0,-1 0,1 0,-1 0,1 0,0 1,-1-1,0 2,-5 3,1 1,1 0,-1 0,1 1,1-1,-1 1,1 1,0-1,1 1,0-1,1 1,0 1,0-1,1 0,0 1,0 0,-1 10,1 0,0 0,2 1,0-1,1 0,2 0,1 6,-2-14,1 0,0-1,1 1,0-1,1 0,0-1,1 1,0-1,6 8,-6-12,-1 0,0 0,1 0,0-1,1 0,-1 0,1-1,0 0,0 0,0 0,0-1,1 0,0 0,5 0,6 1,0-2,14 1,-33-3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3.75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0,'0'15,"0"37,0 40,0 18,0 5,0-3,5 3,1-2,0-22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4.07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339 35,'-10'-10,"-22"-2,-20 4,-20 5,-18 2,7 1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4.40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1 133,'2'1,"0"-1,0 0,-1 0,1 1,0-1,0 1,0 0,0-1,-1 1,1 0,0 0,-1 0,1 0,-1 0,1 0,-1 1,1-1,-1 1,0-1,0 1,1 0,2 5,0 1,0-1,0 0,0 6,13 34,9 48,-19-63,1-1,2 0,1 0,1-1,10 14,-20-40,0 0,1-1,-1 1,1-1,0 1,0-1,0 0,3 2,-4-4,-1 0,1-1,-1 1,1 0,-1 0,1-1,0 1,-1-1,1 1,0-1,-1 0,1 0,0 1,0-1,-1 0,1-1,2 0,-1 0,0 0,0-1,0 1,0-1,0 0,0 0,-1 0,1 0,-1 0,1-1,-1 1,0-1,0 1,0-1,0 0,0 0,-1 0,1 0,-1-1,16-31,-12 23,0-1,2 1,-1 1,1-1,1 1,6-6,-13 15,0 1,0-1,1 1,-1 0,1 0,-1-1,1 1,0 0,-1 0,1 1,0-1,0 0,-1 0,1 1,0-1,0 1,0 0,0 0,0-1,0 1,0 0,0 1,-1-1,1 0,0 0,0 1,0-1,0 1,0 0,-1-1,1 1,0 0,1 1,3 3,1 1,-1-1,-1 1,1 0,-1 1,0-1,0 2,2 0,0 1,-1 0,0-1,0 0,1 0,1-1,0 1,-7-7,0 0,0 0,1 0,-1 0,0 0,1 0,-1-1,1 1,-1 0,1-1,-1 1,1-1,-1 1,1-1,-1 0,1 0,0 0,-1 0,1 0,0 0,-1 0,1 0,-1-1,1 1,-1 0,1-1,-1 0,1 1,-1-1,1 0,-1 0,1 1,-1-1,0-1,3-2,0 0,0-1,-1 1,0-1,0 0,0 0,0 0,-1 0,2-5,15-56,-4-8,-2-6,-1 6,5-8,6-2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5.35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1 235,'3'1,"0"0,-1-1,1 0,0 1,0-1,0-1,0 1,0 0,-1-1,1 1,0-1,0 0,-1 0,1 0,0 0,-1 0,1-1,-1 1,1-1,-1 1,0-1,0 0,0 0,1-1,4-4,-1 0,1-1,-1 0,0 0,-1-1,2-3,-1 1,-1-1,0 1,-1-1,0 1,-1-1,0 0,-1-1,0-5,-2 17,0 0,0 0,1 0,-1 0,0 0,0 0,0 0,0 0,-1 0,1 0,0-1,0 1,-1 0,1 0,0 0,-1 0,1 1,-1-1,1 0,-1 0,0 0,1 0,-2 0,1 1,0 0,-1 1,1-1,0 1,0 0,0-1,0 1,0 0,0-1,0 1,0 0,0 0,0 0,0 0,1 0,-1 0,0 0,1 0,-1 0,1 1,-1-1,0 1,-10 20,1 0,0 1,2 0,0 1,1 6,-3 15,2 1,0 20,6-45,1 0,1-1,0 1,2 0,1 0,0-1,1 1,2-1,0 0,1 1,-5-16,0 0,0-1,1 1,-1-1,1 0,0 0,0 0,0 0,1 0,-1-1,1 1,0-1,0 0,0 0,0-1,0 1,1-1,0 0,-1 0,1-1,-1 0,1-1,-1 0,1 0,0 0,-1 0,1-1,-1 1,1-1,-1 0,0-1,1 1,-1-1,0 0,0 0,0 0,0 0,0-1,-1 0,4-2,44-39,-1-2,-3-2,9-14,-34 36,0-2,-2-1,-1 0,3-9,-15 26,-1-1,0 0,-1 0,0 0,-1-1,-1 1,0-1,-1 0,0 0,-1 0,-1-5,-4 1,4 18,0 0,0-1,0 1,-1 0,1 0,0 0,0 0,0 0,0 0,-1-1,1 1,0 0,0 0,0 0,-1 0,1 0,0 0,0 0,0 0,-1 0,1 0,0 0,0 0,-1 0,1 0,0 0,0 0,0 0,-1 0,1 0,0 0,0 1,0-1,-1 0,1 0,0 0,0 0,0 0,0 1,-3 1,1 0,0 1,0 0,0-1,1 1,-1 0,1 0,-1 2,-6 14,2 0,0 1,2-1,0 1,1 0,1 0,1 0,0 0,2 0,0 1,2-1,0 3,-1-16,0 1,0 0,1-1,-1 0,2 0,-1 0,1 0,0 0,0 0,1-1,0 0,0 0,5 4,-7-7,1-1,0 1,0-1,-1 0,1 0,1 0,-1-1,0 1,0-1,0 0,1 0,-1 0,1-1,-1 0,0 0,1 0,-1 0,1-1,-1 1,0-1,1 0,-1 0,0-1,2 0,4-2,-1-1,0 1,0-1,0-1,0 0,-1 0,0-1,-1 0,1 0,0-2,3-5,-1 1,0-1,-1-1,0 0,5-14,4-17,-3-1,-1 0,5-36,-18 78,-1 4,6-25,-6 26,0 0,0 0,0 0,0 0,0 0,0 1,0-1,0 0,0 0,0 0,0 0,0 0,0 0,0 0,1 0,-1 0,0 0,0 0,0 0,0 0,0 0,0 0,0 0,0 0,0 0,0 0,0 0,0 0,0 0,0 0,0 0,0 0,0 0,0 0,0 0,0 0,0 0,1 0,-1 0,0 0,0 0,0 0,0 0,0 0,0 0,0 0,0 0,0 0,0 0,1 16,-12 296,11-285,2-21,7-37,-7 23,12-46,3-15,5-3,-16 53,2-1,0 1,2 1,0-1,10-13,-16 27,0 0,0 0,0 0,1 1,-1 0,1-1,0 2,1-1,-1 0,0 1,1 0,0 1,0-1,1 0,-3 2,0 1,-1-1,1 1,0 0,-1 0,1 0,-1 0,1 1,0-1,-1 1,1 0,-1 0,1 0,-1 1,0-1,1 1,-1 0,0 0,0 0,0 0,0 0,-1 1,1-1,-1 1,2 1,2 4,1 0,-1 0,-1 1,1 0,-2 0,1 0,-1 1,-1 0,1 0,-2 0,1 0,0 10,0 14,-1 0,-2 0,-2 10,0 22,3-55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5.78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137 21,'1'-2,"-1"1,1-1,0 1,1 0,-1 0,0-1,0 1,0 0,1 0,-1 0,1 0,-1 0,0 0,1 1,0-1,-1 1,1-1,-1 1,1-1,0 1,-1 0,1 0,0-1,-1 1,1 0,0 1,0-1,-1 0,1 0,-1 1,1-1,0 1,-1 0,1-1,-1 1,1 0,-1 0,2 1,2 2,1 0,-1 0,0 1,0 0,0 0,-1 1,0-1,0 1,2 3,3 9,-1 0,0 1,-1 0,-1 0,-1 1,0-1,-1 5,2 26,-1 0,-3 17,-1-36,-3 1,0 0,-6 25,5-41,-1 1,-1-1,0 0,-1-1,-1 1,0-1,-9 12,13-22,0 0,-1 0,0-1,0 1,0-1,0 0,-1 0,0 0,1-1,-2 1,1-1,0-1,0 1,-1-1,-3 1,6-2,-1 0,0-1,1 1,-1-1,0 0,0 0,0 0,1-1,-1 0,0 1,1-1,-1 0,0-1,1 1,0-1,-1 1,1-1,0 0,0 0,0-1,0 1,0-1,0 1,-1-3,-3-3,-1-2,2 1,-1-1,1 0,1 0,0-1,0 0,1 1,0-2,1 1,0 0,-3-19,1-1,2 1,0-22,2 11,1-1,3 1,1 1,2-1,2 1,1 0,11-26,15-18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6.59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369 9,'-9'-2,"-1"0,0 0,1 1,-1 0,0 1,0 0,0 0,0 1,0 1,0-1,1 2,-1-1,1 1,-1 1,1 0,0 0,1 1,-1 0,1 0,0 1,0 0,0 0,1 1,-4 4,-4 6,0 0,1 1,0 1,2 0,0 1,1 0,-3 10,8-17,1 1,0 0,1 1,1-1,0 1,1 0,1-1,0 1,1 0,0 0,3 13,-2-21,0 0,1-1,0 1,0-1,1 1,-1-1,1 0,1 0,-1 0,1 0,0-1,0 1,1-1,4 4,-6-7,1 1,-1-1,1 0,-1 0,1 0,0 0,-1-1,1 1,0-1,0 0,0 0,0-1,0 1,0-1,1 0,-1 0,0 0,0-1,0 1,0-1,0 0,0 0,0-1,0 1,0-1,5-2,-1-1,1 0,-1 0,1-1,-2 0,1-1,-1 0,0 0,0 0,-1-1,0 0,0 0,-1-1,0 0,0-1,11-24,-1 0,-3-1,4-15,-8 22,3 1,-11 27,0 0,0-1,0 1,0 0,0 0,0-1,0 1,0 0,0 0,0-1,0 1,1 0,-1 0,0 0,0-1,0 1,0 0,1 0,-1 0,0 0,0-1,0 1,1 0,-1 0,0 0,0 0,1 0,-1 0,0 0,0 0,1 0,-1 0,0 0,0 0,1 0,-1 0,1 3,1 0,-1 0,0 0,0 0,0 1,-1-1,1 0,-1 4,2 6,11 55,3 7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6.95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27,'0'15,"0"18,0 24,5 15,1-13,4-36,16-41,12-42,15-25,17 7,1 36,-11 40,-20 38,-18 29,-11 2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7.40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145 892,'9'-19,"0"0,-1-1,-2 1,5-20,-10 35,0-1,0 0,0 0,-1 1,1-1,-1 0,-1 0,1 0,-1 0,1 1,-1-1,-1 0,1 1,-1-1,0 0,0 1,0 0,0 0,-1-1,0 1,0 1,-3-4,4 5,0 0,0 0,-1 0,1 0,-1 1,1-1,-1 1,0 0,1-1,-1 1,0 1,0-1,0 0,0 1,0-1,0 1,0 0,0 0,0 0,0 0,1 1,-2-1,0 2,-1-1,0 1,1 0,-1 0,1 1,-1-1,1 1,0 0,0 0,1 0,-1 0,0 1,1 0,-2 1,1 1,0 0,0 0,0 0,0 0,1 0,0 1,1-1,-1 4,1-6,1 0,1 0,-1 0,0 0,1-1,0 1,0 0,0 0,1 0,-1 0,1 0,0 0,0-1,0 1,0 0,1 0,-1-2,1 0,-1 1,0-1,1 0,0 0,0 0,0 0,-1 0,2-1,-1 1,0 0,0-1,0 0,1 1,-1-1,1 0,-1 0,1-1,-1 1,1 0,-1-1,1 1,0-1,-1 0,1 0,0 0,-1 0,1-1,0 1,-1-1,1 1,1-2,5 0,0-2,0 1,0-1,-1-1,1 0,-1 0,0 0,5-6,2-2,0-1,-1-1,-1 0,-1-1,0 0,-1-1,7-13,-4 1,0 0,-2-1,-2-1,5-20,-1-13,-3-2,-3 1,-3-1,-2-28,-3 76,1 2,-1 1,0-1,-1 0,-1 0,-1 1,-3-12,6 27,0 0,0 1,0-1,0 0,0 0,0 0,0 0,-1 1,1-1,0 0,0 0,0 0,0 0,0 0,-1 0,1 0,0 1,0-1,0 0,0 0,-1 0,1 0,0 0,0 0,0 0,-1 0,1 0,0 0,0 0,0 0,-1 0,1 0,0 0,0 0,0 0,0 0,-1-1,1 1,0 0,0 0,0 0,0 0,-1 0,1 0,0 0,0-1,0 1,0 0,0 0,0 0,-1 0,1-1,0 1,0 0,0 0,0 0,0-1,0 1,0 0,0 0,0 0,0-1,-5 15,1 0,0 1,1-1,1 1,-4 17,-11 53,4 0,-2 64,14-117,0 1,3-1,0 0,2 0,2 0,0-1,3 1,9 25,-12-43,1 0,1-1,0 0,6 9,31 28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7.97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17 104,'0'-8,"0"1,1-1,0 0,0 1,1-1,0 0,1-3,-2 9,0 0,0 0,0-1,0 1,1 0,-1 0,0 0,1 0,0 0,-1 0,1 1,0-1,0 1,0-1,0 1,0-1,1 1,-1 0,0 0,1 0,-1 1,0-1,3 0,-3 1,1 0,0 0,-1 0,1 0,-1 1,1-1,-1 1,1 0,-1-1,1 1,-1 0,1 1,-1-1,0 0,0 1,0-1,0 1,0 0,0-1,0 1,0 0,-1 0,1 0,-1 1,1-1,-1 0,0 0,0 1,0 0,3 5,0 2,-1-1,0 0,0 1,-1-1,0 1,-1 4,0 2,-1 0,-1-1,0 1,-1 0,-1-1,-1 0,-3 10,-5 10,-1-1,-12 21,19-44,-8 20,14-30,0 0,0 0,0 0,0 0,0 0,0 0,0 1,0-1,0 0,0 0,0 0,1 0,-1 0,0 0,1 0,-1 0,1 0,-1 0,1-1,0 1,-1 0,1 0,0 0,-1-1,1 1,1 0,31 18,-25-16,-1 1,1 0,-1 1,4 2,-3 0,-1 0,0 1,0 0,-1 0,0 0,0 1,-1-1,0 1,-1 1,0-1,0 1,-1 0,0-1,-1 1,0 1,0-1,-1 5,0-6,-1 0,0 1,-1-1,1 1,-2-1,1 0,-1 0,-1 0,0 0,0 0,-1 0,0-1,0 1,-1-1,0 0,0-1,-1 1,0-1,-1 0,2-2,0-1,0-1,0 1,-1-1,1 0,-1 0,1 0,-1-1,0 0,0 0,0-1,-1 1,1-1,0-1,2 1,1-1,0 0,-1 0,1 0,0 0,-1-1,1 0,0 1,0-1,-1 0,1 0,0-1,0 1,0-1,0 1,1-1,-1 0,0 0,1 0,-1-1,1 1,0-1,-1 1,1-1,1 0,-2-1,1-1,0 1,1-1,-1 0,1 1,0-1,0 0,1 0,-1 0,1 0,0 0,1-2,10-60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1:07.34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244 155,'-3'-5,"1"0,-1 0,1 0,-1 0,2 0,-1-1,1 1,-1-1,1 1,1-1,-1 0,1 1,0-3,0 4,1 0,-1 1,1-1,0 0,0 0,0 1,0-1,0 1,1-1,0 1,0-1,0 1,0 0,0 0,1 0,-1 0,1 0,2-1,-4 3,1-1,-1 1,1 0,-1 0,1 0,0 0,0 1,-1-1,1 0,0 1,0-1,0 1,0 0,0-1,0 1,-1 0,1 0,0 0,0 1,0-1,0 0,0 1,0-1,-1 1,1 0,0-1,0 1,-1 0,1 0,0 0,-1 0,2 1,-1 1,1-1,-1 1,0 0,1-1,-1 1,0 0,-1 1,1-1,0 0,-1 0,0 1,0-1,0 1,0-1,0 1,-1-1,1 2,-2 3,1 0,-1 0,0 0,0 0,-1 0,0-1,-1 1,0-1,-1 4,-9 16,-16 23,4-5,23-43,1 0,0 0,0 0,0 1,0-1,0 0,0 1,0-1,1 0,-1 1,1-1,0 1,0-1,0 1,0-1,0 0,0 1,1-1,-1 1,2 0,0-1,0 0,0 1,0-1,0 0,1 0,-1 0,1-1,-1 1,1 0,-1-1,2 1,11 7,-9-6,0 1,0 1,0-1,-1 1,0 0,0 0,0 0,-1 0,0 1,0 0,0 0,0 0,-1 1,0-1,-1 1,0-1,0 1,0 0,0 0,-1 0,-1 0,1 0,-1 0,0 0,0 0,-1 0,0 0,-1 0,1 0,-1 0,0 0,-1-1,-1 4,0-2,0-1,-1 1,0-1,0 0,0-1,-1 1,0-1,0 0,0 0,-1-1,0 0,0 0,-1-1,1 0,-1 0,0-1,0 1,0-2,1 0,0 0,-1 0,1-1,-1 0,1-1,-1 0,1 0,-1 0,1-1,-1 0,1 0,-1-1,1 0,0-1,0 1,0-1,0-1,-2-1,0 0,1-1,0-1,0 1,1-1,0-1,-2-2,-33-47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3.7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177 75,'10'14,"2"24,0 25,-2 16,-12 4,-21-12,-25-27,-5-41,7-35,11-27,21-18,23-14,24 3,21 16,1 21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8.44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59 24,'9'-23,"-9"23,0 0,0 0,0 0,0 0,0 0,0 0,0 0,0-1,0 1,0 0,0 0,0 0,1 0,-1 0,0 0,0 0,0 0,0 0,0 0,0 0,0 0,0 0,0 0,0 0,0 0,1 0,-1 0,0 1,0-1,0 0,0 0,0 0,0 0,0 0,0 0,0 0,0 0,0 0,0 0,0 0,0 0,0 0,1 0,-1 0,0 0,0 1,0-1,0 0,0 0,0 0,0 0,0 0,0 0,0 0,0 0,0 0,0 0,0 0,0 1,0-1,0 0,0 0,0 0,0 0,0 0,-1 0,1 0,0 19,-11 90,-11 29,7-55,4 1,0 79,12-139,0 0,2 0,2 7,-3-20,1 1,0-1,0 0,2-1,-1 1,1-1,4 6,-7-12,1 0,0-1,-1 1,1-1,0 1,1-1,-1 0,1 0,-1-1,1 1,0-1,0 0,0 0,0 0,0 0,0-1,1 1,-1-1,0 0,3-1,-3 1,1-2,0 1,0 0,0-1,0 0,0 0,0-1,0 1,-1-1,1 0,-1 0,1 0,-1-1,0 0,0 0,0 0,0 0,0-1,4-4,0-1,0 0,-1-1,0 1,-1-1,0-1,0 1,-1-1,-1 0,0 0,0-1,-1 1,-1-1,0 1,0-1,-1 0,-1-5,0 15,0 1,0-1,0 1,0-1,-1 1,1 0,0-1,-1 1,0 0,1-1,-1 1,0-1,1 2,0 0,-1-1,1 1,0 0,-1 0,1-1,0 1,-1 0,1 0,0 0,-1-1,1 1,0 0,-1 0,1 0,-1 0,1 0,0 0,-1 0,1 0,-1 0,1 0,0 0,-1 0,1 0,-1 0,1 0,-3 2,1-1,0 1,-1-1,1 1,0 0,0-1,0 1,0 0,0 1,0-1,0 1,-6 8,0 1,1-1,0 2,0-1,2 1,-1 0,2 0,0 1,0-1,1 1,1 0,0 6,5 10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18:08.78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244 1,'14'9,"6"33,-2 23,-3 19,-5 11,-3 17,-9 9,-22-7,-22-27,-12-47,-2-46,5-35,11-26,14-25,22-21,16-16,12 1,3 21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30.04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475 1,'-10'17,"0"1,1 0,1 0,1 1,0 0,0 4,-7 38,-1 21,11-62,-41 286,2 144,23 317,22-573,-2 508,-14-402,0 35,12 107,-7 263,-3-293,7-196,-3-79,-5 1,-12 26,-61 267,83-419,-24 130,6 1,3 33,10-79,1-38,3 0,3 0,5 53,-2-101,0 0,0 0,1 0,5 10,15 24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34.00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8096 61,'-73'-19,"0"4,0 4,-2 2,-25 2,-32 10,0 5,-42 11,-262 53,255-40,-149 31,-230 34,-266-14,817-82,-424 21,2-22,299 0,-2-2,0-5,-123-24,148 11,-402-66,-4 23,226 35,-46-3,179 22,-22 7,-958 63,1044-53,13-1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36.84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38 11,'14'0,"-4"5,-19 2,-7-15,12-6,13 13,-5 13,-22-7,-9-3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37.42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21 46,'0'-2,"0"1,1-1,-1 1,1-1,-1 1,1-1,0 1,0-1,0 1,0-1,0 1,0 0,0 0,0 0,0 0,0-1,1 1,-1 1,0-1,1 0,-1 0,2 0,3-2,0 0,0 1,0 0,0 0,2 0,-4 1,1 0,0 1,-1 0,1 0,0 0,0 0,-1 1,1-1,0 1,-1 1,1-1,-1 1,1-1,-1 1,0 0,0 1,1-1,-2 1,1 0,0 0,-1 0,1 0,-1 1,0-1,0 1,0 0,3 4,-1 1,1 0,-2 0,0 0,0 0,0 1,-1-1,0 1,-1 0,-1 0,1 0,-1 4,-1 15,-1 0,-1 0,-2 0,-1-1,-1 3,-9 28,-21 52,26-83,-2 0,-6 8,13-26,-1 0,-1 0,1-1,-2 0,1 0,-1 0,-1-1,7-6,-1 0,1 0,-1 0,1 0,-1-1,0 0,1 1,-1-1,0 0,0 0,-1 0,3-1,-1 0,1 0,0 1,-1-1,1-1,0 1,-1 0,1 0,0 0,-1-1,1 1,0-1,-1 1,1-1,0 1,0-1,0 0,-1 0,0-1,1 1,-1-1,1 0,0 0,-1 0,1-1,0 1,0 0,1 0,-1-1,0 1,1 0,-1-1,1 1,0 0,0-1,0 1,0-1,0 1,0 0,1-1,-1 1,1-1,0 1,0-1,2-6,1-1,0 1,1 0,0 0,0 0,1 1,0 0,0 0,1 0,0 1,0 0,1 1,0-1,0 1,1 1,0 0,-1 0,2 0,-1 1,0 1,1 0,0 0,0 1,0 0,0 0,0 1,0 1,0 0,2 0,4 2,0 1,-1 0,1 1,0 1,58 24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37.76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122 1,'-25'5,"-21"6,-4 1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38.10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255 1,'-19'0,"-21"5,-18 1,-13 10,5 1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38.43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149 114,'-12'-3,"-1"1,1 0,-1 1,1 1,-13 1,22-1,1 0,-1 0,0 1,1-1,-1 1,1-1,-1 1,1 0,-1 0,1 0,-1 1,1-1,0 0,0 1,-1 0,1-1,0 1,1 0,-1 0,0 0,0 0,1 1,-1-1,1 0,0 1,0-1,0 0,0 1,0 0,0 0,1 1,0 1,-1-1,2 1,-1-1,0 1,1-1,0 1,0-1,0 1,1-1,-1 0,1 1,2 2,5 9,1 1,1-2,1 2,112 131,-65-81,32 50,-75-95,-1 1,-2 1,0 0,-2 1,-1 0,0 1,2 14,-9-27,-1 0,0 0,-1 0,0 0,-1 13,-1-19,0-1,0 1,0 0,-1 0,0-1,0 1,0-1,-1 0,0 1,0-1,-2 2,3-6,0 1,1-1,-1 0,0 1,0-1,-1 0,1 0,0 0,-1-1,1 1,-1 0,1-1,-1 0,0 1,0-1,0 0,1-1,-1 1,0 0,0-1,0 0,0 1,0-1,0 0,0-1,0 1,0 0,0-1,0 0,-3-1,1 0,-1-1,1 1,0-1,0-1,0 1,0-1,0 0,1 0,0 0,0-1,0 1,0-1,1 0,0 0,-2-5,-3-6,2 0,0-1,1 0,1 0,0 0,1-1,1 1,1-1,0-12,3-19,2 0,9-46,19-51,-20 101,-1-1,-3-1,-2 0,0-43,-6 77,-1 0,-1 0,0 1,-1-1,0 0,-3-4,-1 0,-1 1,0-1,-2 0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39.59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3349,'1'-16,"1"0,0 0,2 0,0 0,0 0,2 1,0 0,1 0,4-8,4-8,53-113,7 2,6 4,6 3,39-40,81-74,71-54,-58 65,173-238,-24-21,-347 467,157-234,-132 186,-4-2,14-42,-23 40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4.11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1,'10'9,"3"23,-1 20,-2 15,-3 12,2-18,9-34,21-45,18-34,14 11,-5 36,-14 39,-16 27,-14 23,4-17,16-30,2-21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40.31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2616 2882,'-37'-51,"-2"3,-16-15,9 12,-430-436,-10-11,260 236,-175-199,73 79,146 168,-52-56,171 210,20 26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40.99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1482 16,'0'0,"0"-1,0 1,0-1,0 1,0-1,0 1,0-1,0 1,0-1,0 1,0-1,0 1,0-1,0 1,0-1,0 1,-1 0,1-1,0 1,0-1,-1 1,1-1,0 1,0 0,-1-1,1 1,0 0,-1-1,1 1,-1 0,1 0,0-1,-1 1,1 0,-1 0,1-1,-1 1,1 0,-1 0,1 0,-1 0,1 0,0 0,-1 0,1 0,-1 0,1 0,-1 0,-3 1,1 1,0-1,-1 1,1 0,0-1,0 2,-1 0,-20 16,1 1,1 0,1 2,-11 16,-76 104,102-134,-150 222,-36 49,-25-10,-46 29,129-148,-41 69,160-200,3-3,1 0,-5 10,14-23,0 1,0 0,0 0,1 0,-1 0,1 1,0-1,1 0,-1 0,1 1,-1-1,1 0,1 2,-1-4,1 0,-1 0,1 0,-1 0,1 0,0-1,0 1,0 0,0 0,0-1,1 1,-1-1,1 1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41.59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0,'0'5,"2"0,-1-1,0 1,1 0,0-1,0 1,1-1,-1 0,1 0,0 0,0 0,0 0,0 0,1-1,3 3,1 3,30 27,2-1,0-2,3-2,20 10,-20-12,193 129,411 292,-416-284,-43-31,-10 11,-69-54,-49-44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42.06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0,'0'10,"0"31,0 29,0 31,0 17,0 3,0-4,4-32,3-31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42.66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53 1,'14'0,"6"14,-12 25,-10 24,-21 16,-15 14,8-9,29-29,28-28,25-28,3-14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43.12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52,'5'-14,"21"-5,20 1,12 17,-8 29,-33 19,-33 11,5-14,20-14,26-3,8 8,-27 18,-37 4,-27-2,-22-11,2-13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43.50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13 0,'0'10,"0"22,-10 24,7 9,18-8,21-18,23-20,2-14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43.85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0,'0'10,"0"22,0 25,0 27,0 18,0 16,0 2,0-20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44.19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7 0,'-5'15,"4"23,20 20,17 20,2 10,-19-4,-33-17,-13-20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44.57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46 0,'-9'5,"-4"21,1 24,2 20,8 10,19-7,20-30,5-43,-6-39,-27-14,-26 12,-14 32,-2 18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4.44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84 15,'19'-14,"17"14,1 31,-5 29,-18 25,-31-3,-26-15,-11-39,4-38,10-31,22-29,38-2,34 11,9 17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44.94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36,'14'-4,"19"-17,4 11,-4 25,-8 25,-8 25,-7 15,0-19,-3-21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45.35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205 18,'-19'-9,"-20"1,-15 21,4 23,18 20,21 20,31 10,16 11,-11-2,-25-17,-17-41,-6-46,11-40,16-27,14-20,2-11,-1 11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4:21:51.58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4527 2818,'0'-6,"-1"-1,-1 0,0 1,1-1,-2 1,1-1,-1 1,0 0,-2-3,-6-14,-101-238,-45-99,85 211,-38-52,68 134,-4 3,-2 1,-3 2,-3 3,-2 2,-2 3,-19-10,-24-13,-4 5,-2 4,-3 5,-24-5,49 30,-1 3,-1 4,-1 4,-2 3,-1 5,0 4,-1 3,-78 3,119 6,-60-1,-101 11,179-4,-1 0,0 3,1 0,0 2,1 2,0 1,0 1,-10 8,-5 7,0 2,2 2,1 2,2 2,1 2,-35 42,-3 14,3 4,5 3,4 3,5 3,4 3,1 12,25-44,2 1,5 1,3 2,3 0,4 1,4 1,3 0,4 0,5 33,7-8,5-1,5-1,4 0,5-2,8 8,13 24,6-3,6-2,47 71,-53-110,4-4,66 80,-89-127,1-2,3-1,0-2,3-2,1-2,36 21,-46-36,0-1,1-2,1-1,0-2,1-1,0-2,10 0,6-1,1-2,1-2,-1-3,41-5,-38-2,-1-2,-1-2,16-7,159-54,-142 43,118-40,-3-9,41-29,-150 60,-2-4,-2-5,-2-3,-3-4,54-53,-50 30,-4-3,-4-4,-4-4,-4-2,-5-4,-4-3,-3-7,-28 51,19-36,4-24,-42 88,-1-1,-2-1,-1 1,-2-1,2-26,-6 14,-2 0,-2 0,-3 0,-1 1,-2 0,-2 0,-12-32,-14-27,-5 1,-37-67,27 62,-112-216,131 271,-2 2,-2 1,-3 2,-38-38,9 18,-4 3,-57-38,89 75,-2 2,-1 1,-1 3,-1 1,-1 3,-16-4,-107-28,-99-14,-176-13,351 66,-62 0,116 11,1 2,0 1,0 2,1 2,-26 7,0 7,1 2,1 3,1 2,1 3,2 3,-41 30,-9 16,4 4,-80 84,34-15,8 6,0 14,-27 54,-37 78,24 1,128-206,4 3,0 15,30-66,3 1,2 1,2 0,-3 51,6 1,6 0,4 5,3-24,4 0,11 37,43 169,-44-210,-3-17,4-1,2-1,3-1,2-1,3-1,21 29,0-12,3-2,4-3,2-2,32 26,-29-35,2-3,3-2,2-4,20 10,-47-37,0-1,2-2,1-2,0-2,1-2,1-2,0-3,14 1,10-3,1-3,46-4,145-13,-255 10,114-10,-1-5,-1-6,16-9,-51 7,-1-4,-1-3,19-14,232-127,-4-17,-251 137,-1-3,-3-3,49-50,-15 2,91-117,-113 111,-5-4,-5-3,-6-4,-4-3,-7-2,-1-13,-27 54,-4-1,-4-1,5-48,1-8,-8 37,-4 0,-4-4,-9 23,-3 0,-4 0,-4 0,-4 0,-9-26,-31-98,-9 3,-9 2,-32-53,69 189,-3 1,-31-49,43 87,-1 1,-1 1,-2 1,-1 1,-1 1,-18-13,-6 1,-3 2,-1 2,-1 3,-2 2,-1 3,-2 2,0 4,-1 1,-1 4,-35-4,-18 2,-1 5,-35 4,-234 11,225 10,1 7,-80 22,-279 86,326-69,2 8,-154 78,286-113,1 3,2 2,2 2,1 3,2 2,-23 25,17-9,3 1,3 3,2 3,3 1,-5 17,28-42,2 0,3 1,1 2,2-1,1 2,1 10,-1 19,4 0,2 1,4 33,4 305,6-293,6-1,15 55,64 202,23-4,-12-41,-99-319,136 450,21-8,-140-406,2-1,1 0,3-2,2-2,21 25,-27-40,1-2,2-1,1 0,1-2,0-1,2-1,1-2,17 9,6-2,0-3,2-2,47 12,-19-12,1-3,26-1,-5-6,0-6,0-4,0-4,48-11,123-25,16-15,142-47,-310 71,18-9,-2-6,-3-6,126-67,-205 90,-2-3,-1-3,-2-2,-1-2,-2-2,-1-3,-3-2,2-5,25-37,-4-3,24-46,106-203,-157 258,-3-2,-5-1,0-11,-15 33,-3 0,-2-2,-4 1,3-53,-9-94,-23-201,6 206,9 68,3 64,-2 0,-4 0,-9-33,-54-166,19 80,-11-39,44 176,-3 0,-1 1,-6-3,-5-1,-3 1,-2 2,-2 2,-2 2,-3 2,-2 1,-2 3,-35-24,-7 1,-3 5,-2 4,-3 4,-76-29,91 50,-2 3,-1 4,-1 4,-1 4,-1 4,0 4,-73 0,10 5,-355-6,438 14,0 3,1 3,-10 4,39-3,0 1,0 2,2 2,-1 1,2 2,-4 4,-13 11,1 3,2 2,2 2,1 3,2 1,-26 34,-10 21,4 4,-52 91,-28 56,139-223,0 0,-11 9,26-30,0 0,-1-1,0 0,0 0,0 0,0 0,-6 2,10-6,0 1,-1-1,1 1,0-1,-1 1,1-1,0 0,-1 0,1 0,0 0,-1 0,1 0,0 0,-1 0,1-1,0 1,0 0,-1-1,1 1,0-1,0 1,0-1,-1 0,1 0,0 1,0-1,0 0,0 0,0 0,0 0,1 0,-1 0,0 0,0 0,1-1,-1 1,-2-6,0 1,0-1,1 0,0 0,0 0,1 0,-1 0,2 0,-1-3,1-73,6 9,3-1,14-50,44-146,-50 205,-9 25,-8 41,0 0,0 1,0-1,0 0,0 0,-1 0,1 0,0 0,0 0,0 0,0 0,0 0,0 0,0 0,-1 1,1-1,0 0,0 0,0 0,0 0,0 0,-1 0,1 0,0 0,0 0,0 0,0 0,0 0,0 0,-1 0,1-1,0 1,0 0,0 0,0 0,0 0,0 0,-1 0,1 0,0 0,0 0,0 0,0-1,0 1,0 0,0 0,0 0,0 0,0 0,0 0,-1 0,-7 14,1 1,0 0,0 3,-109 314,108-309,1 1,2 0,0 1,1-1,1 22,3-39,0 0,0 0,1-1,0 1,1 0,-1-1,1 1,1-1,-1 1,4 4,-4-7,0-1,1 1,0-1,0 0,0 1,0-1,0-1,1 1,-1 0,1-1,0 0,0 0,0 0,0 0,0 0,0-1,3 1,4 0,0 0,-1-1,1 0,0-1,0 0,0-1,2 0,78-15,90-25,12-3,32 4,-8 14,-129 15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4.7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354 0,'0'10,"-4"31,-8 24,0 20,-4 10,-3 3,-4 4,-3-1,-1-3,3 5,-3 5,2-1,6-1,21-27,9-27</inkml:trace>
  <inkml:trace contextRef="#ctx0" brushRef="#br0" timeOffset="1">382 621,'-15'0,"-23"0,-29 0,-18 0,-9 0,11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5.11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214 320,'0'-14,"-19"-34,-26-33,-28-12,-3 10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3:27.08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385 450,'5'-14,"-1"-1,0 0,-2 1,0-2,0 1,-1 0,-1-1,0 10,-1 1,1 0,-1-1,0 1,0 0,-1 0,1 0,-1 0,0 0,-1 0,1 1,-1-1,0 1,0-1,0 1,-1 0,0 0,1 0,-1 1,-4-3,6 4,-1 1,0-1,0 0,0 1,0 0,-1 0,1 0,0 0,0 0,-1 0,1 1,-1 0,1 0,0 0,-1 0,1 0,0 0,-1 1,0 0,-3 1,0 1,0 0,0 0,0 1,0-1,1 1,-1 1,-2 2,-9 9,1 0,0 0,1 2,2 0,-1 1,2 0,1 1,-6 10,2 0,2 1,0 0,-4 20,12-31,1 1,1 0,0 0,1 3,3-13,-1 0,1 1,1-1,0 0,0 0,1 0,1 0,1 3,-3-10,0 0,0-1,1 1,0-1,-1 1,1-1,0 1,1-1,-1 0,1 0,-1 0,1-1,0 1,0 0,0-1,0 0,0 0,1 0,-1 0,1 0,-1-1,1 0,0 1,-1-1,1-1,0 1,3-1,-1 0,0 0,0-1,0 1,0-1,0-1,0 0,0 1,0-2,-1 1,1-1,-1 1,1-2,-1 1,0 0,1-2,8-7,0 0,-2 0,1-2,-1 1,-1-2,9-13,9-21,12-28,-16 29,11-15,-34 59,0 1,0 0,1 0,-1 0,1 1,-1-1,1 1,1-2,-4 4,0 0,1 0,-1-1,1 1,-1 0,0 0,1 0,-1 0,0 0,1-1,-1 1,1 0,-1 0,0 0,1 0,-1 0,1 0,-1 0,0 0,1 0,-1 0,1 1,-1-1,0 0,1 0,-1 0,1 0,-1 1,0-1,1 0,-1 0,0 1,0-1,1 0,-1 0,0 1,3 4,-1 0,-1 0,1 0,-1 0,0 0,0 0,0 0,0 3,1 11,1-5,0 0,1 1,0-1,1-1,0 1,2-1,-1 0,4 4,-7-13,-1 0,2 0,-1-1,0 1,1-1,-1 0,1 1,0-1,0-1,0 1,1-1,0 1,-1-2,-1 0,1 0,-1 0,1 0,0-1,-1 0,1 1,0-1,0-1,-1 1,1 0,0-1,-1 0,1 0,0 0,-1 0,3-2,2 0,-1-2,1 1,-1-1,0 0,0 0,0-1,-1 0,5-5,9-12,14-23,-3 5,-29 38,-1 1,1 0,-1 0,1 0,0 0,0 0,0 0,0 1,0-1,0 1,0-1,0 1,1 0,-1 0,1 0,-1 0,1 0,1 0,-4 1,1 0,0 1,0-1,-1 0,1 0,0 1,0-1,-1 1,1-1,-1 0,1 1,0-1,-1 1,1 0,-1-1,1 1,-1-1,1 1,-1 0,0-1,1 1,-1 0,9 28,2 78,-5-93,-5-13,-1-1,0 0,0 0,1 0,-1 0,0 1,0-1,1 0,-1 0,0 0,0 0,1 0,-1 0,0 0,1 0,-1 0,0 0,0 0,1 0,-1 0,0 0,1 0,-1 0,0 0,0 0,1 0,-1-1,0 1,0 0,1 0,2-2,-1-1,1 1,0-1,-1 0,1 0,-1 0,0 0,0 1,27-39,-2 3,2 1,13-11,-33 39,0-1,1 1,1 1,-1 0,2 0,-1 1,1 1,0 0,0 0,6-1,-15 6,1 0,-1 0,0 0,1 0,-1 0,1 1,0-1,-1 1,1 0,-1 0,1 0,-1 1,1-1,0 1,-1 0,0 0,1 0,-1 1,0-1,1 1,-1-1,0 1,0 0,0 0,0 1,-1-1,1 1,-1-1,1 1,-1 0,0 0,0 0,0 0,-1 0,1 0,-1 0,1 2,3 9,-1 0,0 0,-2 1,1-1,-2 1,0 0,0 0,-2 4,1-7,-1 7,1-1,1 1,0-1,1 0,5 15,-6-29,0 0,0 0,0-1,1 1,-1-1,1 1,0-1,0 0,0 1,1-1,-1 0,1-1,0 1,0 0,0-1,0 1,0-1,0 0,1 0,-1 0,1-1,-1 1,1-1,0 0,-1 0,1 0,0 0,0-1,0 0,0 1,5-2,1 1,0-1,-1-1,1 0,-1 0,1-1,-1 0,0 0,0-1,0 0,-1-1,0 0,0 0,0-1,7-7,-4 4,0-1,-1-1,0 0,-1-1,0 1,0-2,-2 1,1-1,-2 0,1-2,-5 9,0 0,0-1,-1 1,1-1,-2 1,1-1,0 1,-1-1,-1 1,1-1,-2-5,2 10,-1 1,1-1,-1 0,1 0,-1 0,0 1,0-1,0 0,0 1,0-1,0 1,-1-1,1 1,0 0,-1 0,1-1,-2 1,1 0,0 0,0 0,0 0,0 1,0-1,-1 1,1 0,0 0,0-1,-1 2,1-1,0 0,0 0,-1 1,1-1,0 1,0-1,-1 1,-2 1,-1 1,0 0,1-1,0 2,0-1,0 1,0-1,0 1,1 1,-1-1,1 1,0-1,1 1,-1 0,0 3,3-7,1 0,-1 0,1 0,0 0,0 1,-1-1,1 0,0 0,0 0,0 1,0-1,0 0,1 0,-1 0,0 1,1-1,-1 0,0 0,1 0,-1 0,1 0,0 0,18 20,-10-12,3 4,-1 2,0-1,-1 2,-1-1,0 1,-2 1,1 0,-2 0,0 0,-1 0,-1 1,1 15,1 13,-2 0,-2 0,-2 0,-4 22,-5 25,-3 0,-5 0,-3-2,-5 0,-3-1,16-57,-2-1,-9 14,16-31,-2-1,0 0,-1-1,0 0,-1-1,-2 3,10-12,0 0,-1 0,1 0,-1 0,0 0,1-1,-1 1,0-1,-1 0,1-1,0 1,0-1,-1 1,1-1,-1 0,1-1,-1 1,0-1,1 0,-1 0,-1-1,2 0,0-1,0 1,0-1,0 0,0-1,0 1,0-1,1 1,0-1,-1 0,1-1,0 1,0 0,1-1,-1 1,1-1,-1 0,1 0,1 0,-1 0,0-3,-4-10,1 0,0 0,2 0,0-1,1 1,0-1,2 1,0-1,1 1,1-1,0 1,2-1,0 1,2-4,4-10,1 1,1 1,2-1,0 2,3 0,0 1,12-13,55-60,5 4,51-41,34-34,-119 111,47-64,-58 61,-3-1,9-23,-28 44,-1-1,-3-1,-2-1,0-4,-11 32,-1 0,-1-1,0-2,-3 16,1 1,-1 0,0-1,0 1,-1 0,1-1,-1 1,0 0,0 0,0 0,-1-1,1 1,-1 1,-2-4,3 6,1 0,-1 0,0 0,0 1,1-1,-1 0,0 1,0-1,0 1,0-1,0 1,0-1,0 1,0 0,0 0,0-1,0 1,0 0,0 0,0 0,0 0,0 0,0 0,0 0,0 1,0-1,0 0,0 0,0 1,0-1,0 1,0-1,0 1,0-1,0 1,0 0,0-1,1 1,-1 0,0 0,1-1,-2 2,-5 5,1 1,-1 0,1 0,-2 4,-21 36,2 2,2 0,3 2,1 0,3 1,3 2,-9 50,20-80,1-1,0 0,2 1,1 0,1-1,1 1,4 18,-4-33,1 0,-1 0,2 0,-1-1,1 0,1 1,0-2,0 1,0 0,1-1,1 0,-1 0,1-1,1 0,-1 0,1-1,0 0,1 0,-1-1,2 0,-1 0,1-1,0 0,1-1,-1 0,0-1,1 0,-1-1,1 0,0 0,-1-1,1-1,0 0,2-1,2-1,1 0,-1-1,0-1,-1 0,1-2,-1 1,0-2,-1 1,1-3,0 1,0-2,-1 0,-1 0,0-1,0 0,-1-1,-1-1,3-5,-7 9,0 0,0 0,-1-1,-1 1,0-1,-1 0,0-1,0 1,-1 0,0-1,-1-9,-1 17,0 0,0-1,0 1,-1 0,0-1,0 1,0 0,0 0,-1 0,1 0,-1 0,0 0,0 0,-1 1,1-1,-1 1,0-1,-2-1,4 4,-1 0,1 0,-1 0,1 0,-1 0,0 0,1 1,-1-1,0 1,0-1,1 1,-1 0,0-1,0 1,0 0,0 0,-1 1,0-1,0 1,0 0,0 0,0 0,0 0,0 1,0-1,1 1,-1 0,0 0,1 0,0 0,-2 2,-1 1,1 0,-1 0,1 0,0 1,1 0,-1 0,1 0,0 0,1 0,-1 1,1-1,1 1,-1-1,1 1,0 0,1 0,0 0,0-1,0 1,1 0,0 0,0 0,1 1,1 3,0-1,1 1,0-1,1 0,0-1,1 1,0-1,0 0,1 0,0-1,0 0,1 0,0-1,6 4,1 0,1-1,0-1,1-1,0 0,1-1,0-1,-1 0,2-1,-1-2,1 0,-1 0,1-2,0 0,0-2,6 0,3-2,-1 0,0-2,-1-1,1-2,-1 0,-1-2,1 0,-2-2,1-1,4-5,55-41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4:45.55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45 57,'-19'-24,"-6"-9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4:50.511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859 0,'-210'58,"-69"17,191-55,0-4,-12-3,28-11,52-4,20 2,0 0,0 0,0 0,0 0,0 0,0 0,0 0,0 0,0-1,0 1,0 0,1 0,-1 0,0 0,0 0,0 0,0 0,0 0,0 0,0 0,0 0,0 0,0 0,0-1,0 1,0 0,0 0,0 0,0 0,0 0,0 0,0 0,0 0,0 0,0 0,0-1,0 1,0 0,0 0,0 0,0 0,0 0,0 0,0 0,0 0,0 0,0 0,0 0,0-1,-1 1,1 0,0 0,0 0,0 0,0 0,0 0,0 0,0 0,0 0,0 0,0 0,0 0,-1 0,1 0,0 0,0 0,0 0,0 0,0 0,33-8,101-7,0 7,79 7,-170 1,0 3,0 1,0 2,6 3,-46-8,1 0,-1 0,1 0,-1 1,1-1,-1 1,0 0,3 1,-6-3,0 1,0-1,1 0,-1 0,0 1,0-1,1 0,-1 0,0 1,0-1,0 0,0 1,1-1,-1 0,0 1,0-1,0 0,0 1,0-1,0 0,0 1,0-1,0 0,0 1,0-1,0 0,0 1,0-1,0 0,0 1,0-1,-1 0,1 1,0-1,0 0,0 0,0 1,-1-1,1 0,0 1,0-1,-1 0,-3 3,0-1,-1 0,1 0,0 0,-1 0,0-1,1 1,-1-1,0 0,-1-1,-63 9,-4-4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4:55.455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4:57.874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4325 34,'0'-1,"1"0,-1 0,0 0,1 0,-1 0,0 0,0 0,0 0,0 0,0 0,0 0,0 0,0 0,0 0,0 0,-1 0,1 0,0 0,-1 0,1 1,-1-1,1 0,-1 0,1 0,-1 0,1 0,-1 1,0-1,0 0,1 1,-1-1,0 0,0 1,0-1,0 1,0-1,0 1,0 0,0-1,0 1,0 0,0 0,0 0,0-1,0 1,0 0,0 0,-8 1,1-1,-1 1,1 0,-1 1,-5 1,-55 16,0 3,-43 21,-131 69,25-11,-163 73,257-119,-2-4,-2-6,-1-6,-15-3,118-30,-504 131,242-44,-79 46,205-74,-137 34,234-80,-425 129,467-140,2 0,0-1,0-1,-1-1,0-1,-12 0,31-3,0-1,0 0,0 0,1-1,-1 1,0 0,0-1,0 0,0 0,1 0,-1 0,0 0,1 0,-1-1,1 1,-1-1,1 1,0-1,0 0,-1-1,1 0,0 0,0 0,1 0,0 0,-1 0,1 0,0 0,1-1,-1 1,0 0,1-1,0 1,0 0,0-1,0 0,2-13,1 1,1 0,0 0,1 0,0 1,5-9,5-11,2 0,1 2,13-18,-29 47,1 0,0 0,0 1,1-1,-1 1,0 0,1 0,2-2,-6 5,0 0,1 0,-1 0,0 0,0 0,1-1,-1 1,0 0,0 0,1 0,-1 0,0 0,1 0,-1 0,0 0,0 0,1 0,-1 0,0 0,0 0,1 0,-1 1,0-1,0 0,1 0,-1 0,0 0,0 0,1 1,-1-1,0 0,3 11,-5 4,0 1,-1-1,-1 1,-1-1,0 0,-6 11,9-19,-31 70,-4 0,-27 64,58-127,1 0,0 1,2 0,-1 0,2 0,-1 12,3-22,-1 0,2 0,-1 0,1 0,-1 1,2-1,-1 0,0 0,1-1,0 1,0 0,0 0,1-1,0 0,0 1,0-1,0 0,0 0,1-1,0 1,2 1,3 1,0 0,0-1,0-1,1 1,-1-1,1-1,0 0,0 0,1-1,2 0,25 3,1-2,7-2,-15 0,326 23,-258-11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1:07.84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150 0,'-15'52,"-12"23,-8 26,31-86,-21 68,-7 56,28-115,0 1,2 0,1 0,1 0,0 0,2 0,2-1,0 3,-1-17,0 1,0-1,1 0,0 1,1-2,0 1,1 0,0-1,1 0,2 3,-5-8,0 0,0-1,0 1,0-1,0 1,1-1,-1-1,1 1,0-1,0 1,0-1,0-1,0 1,0-1,0 0,1 0,-1 0,0-1,1 0,-1 0,4-1,0 0,-1-1,0-1,0 1,-1-1,1-1,-1 0,1 0,-1 0,0-1,-1 0,1 0,-1 0,0-1,0 0,-1-1,1 1,-2-1,3-4,-1 3,-2 0,1 0,-1 0,0-1,-1 0,0 0,0 0,-1 0,0 0,0 0,-1-1,-1 1,0-1,0 1,-1-9,1 16,-1-1,1 1,-1-1,1 1,-1-1,0 1,0 0,0-1,0 1,0 0,0 0,-1 0,1 0,-1 0,0 0,1 0,-1 1,0-1,0 0,0 1,0 0,0-1,0 1,-1 0,1 0,0 0,-1 0,1 1,0-1,-1 1,1-1,-1 1,1 0,-1 0,-3 0,0 1,0 0,1 0,-1 1,0 0,1 0,0 0,-1 0,1 1,0 0,0 0,0 0,1 1,-2 1,-3 3,0 1,1 0,0 0,1 1,0-1,0 2,1-1,0 1,1 0,0 0,0 4,4-13,1 1,-1-1,1 1,-1-1,1 1,0-1,0 1,0-1,0 1,1 0,-1-1,1 0,0 1,-1-1,1 1,1 0,-1-1,1 0,-1 0,1 0,0 0,0 0,0 0,0-1,2 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5:09.682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4196 1,'0'157,"-1"192,-3-291,-3-1,-1 0,-4 0,-2-1,-2-1,-3 0,-14 28,-39 71,-86 133,91-177,-5-4,-5-2,-3-4,-6-4,-3-4,-4-3,-4-5,-4-4,-81 48,43-40,-5-7,-38 12,127-70,0-2,-2-3,0-2,-1-3,-1-2,0-2,0-4,0-2,-1-2,-44-7,31-1,0-4,1-4,1-2,0-3,2-4,0-2,2-4,-34-21,60 29,-81-45,-78-57,163 97,1-1,1-2,1-1,2-2,2-1,0-1,-2-9,-2-5,3-2,3-1,1-2,3-1,-16-52,-1-24,-35-113,74 236,0 0,0 0,0-1,1 1,0-1,1 1,0-1,0-4,1 11,-1 0,0 0,1 1,-1-1,1 0,0 1,0-1,-1 1,1-1,0 1,0-1,1 1,-1 0,0-1,0 1,1 0,0-1,1 1,-1-1,1 1,0 0,-1 0,1 1,0-1,0 1,0-1,0 1,-1 0,1 0,0 0,0 0,2 1,13 1,0 2,0 0,0 1,-1 1,14 6,25 15,3 4,-23-12,132 77,-136-75,0 2,-2 1,24 24,-48-43,-1 1,1 1,-1-1,0 1,0 0,2 5,-7-11,1-1,-1 1,1-1,-1 1,0-1,0 1,1-1,-1 1,0-1,0 1,0-1,0 1,1-1,-1 1,0 0,0-1,0 1,0-1,0 1,-1 0,1-1,0 1,0-1,0 1,0-1,-1 1,1-1,0 1,0-1,-1 1,1-1,0 1,-1-1,1 1,-1-1,1 0,0 1,-1-1,1 0,-1 1,1-1,-1 0,1 0,-1 1,0-1,1 0,-1 0,-3 1,0-1,-1 0,1 0,-1 0,1-1,0 1,-1-1,1 0,0 0,-1-1,1 1,-1-2,-58-27,54 25,-116-68,-6-12,-30-19,142 93,0 0,0 1,-1 1,-16-5,32 13,-1-1,1 1,-1 0,0 0,0 0,1 1,-1 0,0 0,0 0,0 0,1 1,-1 0,0 0,1 0,-1 0,0 1,1 0,0 0,-1 0,1 0,0 1,0 0,0-1,0 2,-2 2,1 1,0 0,0 0,0 0,1 1,0 0,1-1,0 1,0 1,0-1,1 0,-1 8,-2 18,1 0,1 20,3-53,2 189,2-106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5:11.577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749 26,'15'0,"18"-5,-5-1,-36 0,-32 1,-23 1,-20 7,-10 2,-4 1,-10 3,0 1,3-1,29-13,27-4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5:12.031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0,'0'10,"5"17,6 38,1 37,-1 15,-2 2,1 0,0-6,-2-7,-3-8,-1-5,-3-1,0-29,-1-26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5:12.763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397 13,'-7'-2,"0"-1,0 1,0 1,0-1,0 1,0 0,-1 1,1-1,0 2,-2-1,-2 0,-13 0,-1 1,1 0,-1 2,1 1,-1 1,18-3,-1 0,1 1,-1 0,1 0,0 1,0 0,1 0,-1 0,1 1,0 0,0 0,1 0,-1 1,1 0,0 0,1 1,0-1,-1 3,-2 6,0 0,1 1,1 0,1 0,1 0,0 0,1 1,0 0,-1 43,3 35,0-82,5 82,-3-84,-1-1,1 1,1-1,0 0,0 0,1 0,4 6,-7-14,0 0,0 0,0 0,1 0,-1 0,1-1,-1 1,1 0,0-1,-1 1,1-1,0 0,0 0,0 1,0-1,1-1,-1 1,0 0,0 0,0-1,1 1,-1-1,0 0,1 0,-1 1,0-2,2 1,5-1,0-1,0-1,0 1,0-2,-1 1,4-3,14-5,-14 7,0 0,0 1,0 0,0 1,0 0,1 1,-1 0,0 1,1 1,-1 0,0 0,1 1,-1 1,0 0,0 1,-1 0,1 0,-1 1,0 1,0 0,8 7,-6-4,-1 1,0 0,0 1,-1 0,-1 1,0 0,0 1,-1 0,-1 0,0 1,-1 0,-1 0,0 1,2 8,-3-4,-1 1,0-1,-2 1,0 0,-1 0,-1 0,-1 0,-1 0,0-1,-2 1,-1 4,-2 1,0-1,-2 0,0-1,-2 0,0-1,-7 8,9-15,-1-1,0-1,-2 1,1-2,-1 0,-1 0,0-1,-1-1,-9 6,16-12,0 0,-1 0,1-1,-1 0,0 0,1-1,-1 0,-1 0,1-1,0 0,0 0,0-1,-8-1,10 1,0-2,0 1,0-1,0 0,0 0,0 0,0-1,0 0,1 0,0-1,-1 1,1-1,0 0,1-1,-1 1,1-1,-4-5,1-1,-1 0,2-1,-1 1,2-2,-1-1,-20-65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5:13.262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117 0,'2'0,"0"1,1-1,-1 1,0-1,0 1,0 0,0-1,0 1,0 0,-1 0,1 1,0-1,0 0,-1 1,1-1,-1 1,1-1,0 2,8 7,13 12,-1 2,-1 1,-1 1,-2 0,0 2,-2 0,-1 0,2 7,6 20,-2 1,-3 0,-2 1,-1 8,-7-25,-2 0,-1 1,-3 0,-1 23,-1-48,-1 1,-1-1,-1 0,0 0,-1 0,0 0,-2 0,0-1,0 0,-2 0,0-1,-4 6,9-16,0 0,0 0,0 0,-1 0,1-1,-1 1,0-1,0 0,-1 0,1-1,-1 1,1-1,-1 0,0 0,1-1,-1 1,0-1,0 0,0 0,-1-1,0 0,0 0,0-1,0 0,0 0,0-1,1 1,-1-1,0 0,1-1,0 0,-1 1,1-2,0 1,1-1,-1 1,0-1,0-2,-10-10,1 0,1-1,0 0,2-1,0 0,1-1,0 0,2-1,-2-7,-8-29,2 0,-7-50,12 44,4-1,2 0,2 0,4-5,4-20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43.751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139 138,'-1'-2,"1"0,0-1,0 1,0-1,0 1,1 0,-1-1,1 1,-1 0,1-1,0 1,0 0,0 0,0 0,0 0,0 0,1 0,-1 0,1 0,-1 0,1 0,0 1,0-1,0 1,-1-1,3 0,8-6,0 0,1 0,9-4,-4 4,0 0,1 2,0 0,0 1,0 1,0 0,0 2,1 0,0 1,-1 1,1 1,-1 1,1 1,-1 0,0 2,0 0,12 5,-13-3,0 0,-1 2,0 0,-1 0,0 2,0 0,-1 0,0 2,-1 0,-1 1,0 0,-1 0,-1 2,0-1,-1 2,0-1,-2 1,2 4,-4-4,1 1,-2 0,-1 0,0 0,-1 0,-1 1,-1 0,0-1,-2 1,0-1,-1 1,-3 9,2-11,-2-1,0 0,-1 0,-1-1,0 0,-1 0,0 0,-2-1,1-1,-2 1,0-2,0 1,-14 10,10-11,0-1,-1 0,0-2,-1 1,0-2,-1 0,0-1,0-1,0-1,-1 0,0-2,1 0,-1-1,-1-1,1 0,0-2,0 0,-5-1,1-1,-1-1,1-1,0-1,1-2,0 0,0-1,0-1,1-1,1 0,0-2,0-1,-9-9,19 14,1 1,0-1,1-1,0 0,1 0,0-1,0 0,1 0,0 0,1-1,1 1,0-1,-1-5,2 2,1 0,0 0,1 0,0 0,2-1,-1 1,2 0,0 0,1 0,5-14,0 1,2 0,1 0,1 1,2 0,8-12,-14 26,1 0,0 1,1 0,0 1,1 0,1 0,-1 1,2 0,-1 1,1 1,4-2,23-6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45.148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213 15,'-2'-15,"-1"28,-3 31,-3 67,-3 32,-24 110,35-247,0 0,-1-1,1 1,-1-1,0 0,-1 1,0-1,3-4,0-1,-1 1,1 0,-1-1,0 1,1 0,-1-1,0 1,1-1,-1 1,0-1,0 1,1-1,-1 0,0 1,0-1,0 0,1 1,-2-1,1 0,0 0,-1 0,1-1,0 1,0 0,-1-1,1 1,0-1,0 1,0-1,0 1,-1-1,1 0,0 0,0 1,0-1,0-1,-13-12,1-2,0 1,2-2,-7-10,-8-10,32 43,0 0,0 0,0-1,1 0,-1 0,1 0,1-1,-1 0,1 0,-1-1,1 0,0-1,0 1,0-1,0-1,1 0,-1 0,0 0,1-1,-1-1,0 1,0-1,1-1,-1 1,0-1,3-2,47-17,-7-4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46.280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 0,'3'13,"0"0,0-1,-1 1,-1 0,0 1,-1 7,1 19,7 111,12 151,-15-282,-5-20,0 0,0 0,0 0,0 0,0 0,0 0,0 0,0 1,0-1,0 0,0 0,1 0,-1 0,0 0,0 0,0 0,0 0,0 0,0 0,0 0,1 0,-1 0,0 0,0 0,0 0,0 0,0 0,0 0,1 0,-1 0,0 0,0 0,0 0,0 0,0 0,0 0,0 0,1 0,-1 0,0 0,0 0,0 0,0 0,0 0,0 0,0 0,0-1,0 1,1 0,-1 0,0 0,0 0,0 0,0 0,0 0,0 0,0-1,0 1,0 0,10-31,-3-3,-2 6,2-1,0 2,8-15,-13 35,1 1,0-1,0 1,1 0,0 0,0 0,0 1,1-1,-1 1,1 0,1 0,-1 1,1 0,0 0,0 0,4-2,-6 4,1 1,-1-1,0 1,1 0,-1 0,0 1,1-1,-1 1,1 0,-1 0,1 1,-1-1,1 1,-1 0,1 0,-1 1,0-1,2 2,0 0,0 0,0 0,-1 1,1-1,-1 1,0 1,0-1,-1 1,1 0,1 2,-2-1,0-1,0 1,-1 0,0 0,0 0,0 1,-1-1,0 1,0-1,-1 1,1 0,-2-2,1 0,-1-1,0 1,0-1,-1 1,1 0,-1-1,0 1,0-1,-1 0,1 1,-1-1,0 0,0 0,-1 0,0 2,-2 0,-1-1,1 1,-1-1,0 0,-1 0,1-1,-1 0,0 0,0 0,0-1,0 0,-1-1,1 1,-1-2,1 1,-1-1,0 0,0 0,0-1,-5 0,11 0,-1 0,1 0,-1 0,1-1,0 1,-1 0,1-1,0 0,-1 1,1-1,0 0,0 0,-1 0,1-1,0 1,0 0,1-1,-1 1,0-1,0 0,1 0,-1 1,1-1,-1 0,1 0,0 0,-1-2,-1-22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46.744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15 75,'0'6,"0"14,3 13,-2 9,-1 7,-1 7,-3-15,-1-24,0-23,2-26,12-16,15-13,20-7,13 8,5 20,-8 16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47.633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1 189,'7'0,"1"0,0-1,-1-1,1 1,-1-1,1 0,-1-1,0 0,0 0,0 0,4-3,-6 3,0 0,-1-1,1 0,-1 1,0-2,0 1,0 0,0-1,-1 1,0-1,0 0,0 0,-1-1,1 1,-1-1,-1 5,-1-1,1 0,-1 0,0 0,0 0,0 0,0 0,0 0,0 0,0 0,0 0,-1 0,1 0,-1 0,1 0,-1 0,0 0,-1-1,2 3,-1-1,1 0,-1 1,1-1,-1 1,0-1,0 1,1-1,-1 1,0-1,0 1,1 0,-1-1,0 1,0 0,0 0,0-1,1 1,-1 0,0 0,0 0,0 0,0 0,0 0,0 1,1-1,-1 0,0 0,0 1,0-1,0 0,1 1,-1-1,0 1,1-1,-1 1,0-1,0 1,1-1,-1 1,0 0,-3 4,0-1,0 1,0-1,0 1,1 1,0-1,0 0,0 1,1-1,-1 1,1 0,1 0,-1 0,1 0,0 0,1 0,-1 0,1 0,0 0,1 0,-1 0,2 2,-2-2,1-1,0 1,1 0,-1-1,1 1,0-1,0 0,1 0,0 1,0-2,0 1,0 0,1-1,0 1,0-1,0 0,0 0,0-1,1 1,0-1,0 0,0 0,4 1,-1-2,0 0,1 0,-1-1,0 0,1-1,-1 0,1 0,-1-1,0 0,1 0,-1-1,0 0,0-1,6-2,3-2,-1 0,0-2,0 0,0 0,-1-2,3-3,-7 5,0-1,-1 0,0 0,0-1,6-11,-12 16,0-1,0 1,-1-1,1 0,-2 0,1-1,-1 1,0-1,0 1,-1-1,0-3,0 8,-1 1,0-1,0 1,0-1,-1 1,1-1,-1 1,1-1,-1 1,0-1,0 1,0 0,0-1,0 1,-1 0,1 0,0 0,-1 0,0 0,0 0,-1-2,1 3,0 0,0 0,0 1,0-1,0 0,0 1,-1-1,1 1,0 0,0-1,0 1,0 0,-1 0,1 1,0-1,0 0,0 1,0-1,0 1,0 0,0 0,0-1,0 1,0 1,-1 0,-5 2,1 1,1 1,-1-1,1 1,0 0,0 1,0-1,1 1,0 0,-3 7,6-11,0 1,0 0,0 0,0 0,1 0,-1 0,1 0,0 1,1-1,-1 0,1 1,-1-1,1 0,1 1,-1-1,0 0,1 1,0-1,0 0,1 0,0 4,-1-6,0-1,0 1,0-1,0 1,1 0,-1-1,0 0,1 1,-1-1,1 0,-1 0,1 0,-1 0,1 0,0 0,-1 0,1 0,0-1,0 1,0-1,0 1,0-1,2 0,0 0,-1 0,1-1,0 1,0-1,-1 0,1 0,-1 0,1 0,-1-1,2 0,5-4,0 0,0-1,0 0,-1 0,0-1,7-7,1-7,-14 17,0 1,1 0,-1 0,1 0,3-3,-6 7,-1 0,0 0,0 0,0-1,0 1,1 0,-1 0,0 0,0 0,0 0,1 0,-1 0,0 0,0 0,0 0,1 0,-1 0,0 0,0 0,0 0,1 0,-1 0,0 0,0 0,0 0,1 1,-1-1,0 0,0 0,0 0,0 0,1 0,-1 0,0 0,0 1,0-1,0 0,0 0,0 0,0 0,1 1,-1-1,0 0,0 0,0 0,0 1,0-1,0 0,0 0,0 0,5 11,-3-6,1 0,-1 0,1-1,0 1,0-1,0 1,1-1,-1 0,1 0,0 0,0-1,1 1,3 2,22 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1:08.23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157 15,'2'-2,"0"0,1 1,-1 0,1-1,-1 1,1 0,0 0,-1 0,1 1,0-1,-1 1,1-1,0 1,0 0,0 0,-1 0,1 0,0 1,0-1,-1 1,1 0,0-1,-1 1,1 1,-1-1,1 0,-1 0,1 1,-1 0,1 0,4 4,0 0,0 1,-1 0,0 0,0 0,-1 1,1-1,-2 1,1 1,6 14,-1 1,-1 1,-1 0,-1 0,-1 0,1 17,0 13,-2 0,-4 35,-1-50,-3 0,-1-1,-4 12,5-33,-1 0,-1 0,-1-1,-1 1,0-2,-1 1,-1-1,-2 3,6-13,0 1,0-1,0 0,0-1,-1 1,0-1,0 0,-1-1,0 1,1-1,-1 0,-1-1,-5 2,8-3,0-1,0 0,0 0,0 0,-1 0,1-1,0 0,0 0,0-1,-1 0,1 0,0 0,0 0,0-1,0 1,1-1,-1-1,0 1,1-1,-1 1,-1-3,-1 0,0-2,1 1,0-1,-1 0,2 0,-1-1,1 1,1-1,-1-1,1 1,1 0,-1-1,2 0,-3-7,0-7,1 0,1 0,2-1,0 1,1-12,3-3,1 0,2 0,2 1,1-1,2 2,1-1,2 2,2 0,15-25,32-42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47.967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19 0,'0'6,"0"14,-3 22,-1 21,0 12,1 6,1-2,1-3,0-2,1-23,6-32,2-19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48.297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138 20,'3'-9,"-5"0,-11 8,-13 16,-7 14,-2 11,9 12,20-5,21-9,16-8,12-9,11-6,5 1,-4 7,-18 0,-15-5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49.076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211 106,'0'-2,"-1"-1,2 0,-1 0,0 1,0-1,1 0,0 1,-1-1,1 1,0-1,0 1,1-1,-1 1,0 0,1-1,0 1,-1 0,1 0,0 0,0 0,0 0,1 0,0 0,0 1,-1 0,1 0,0 0,0 0,0 1,-1-1,1 1,0 0,0 0,0 0,0 0,0 0,0 0,0 1,0-1,0 1,-1 0,1 0,2 1,6 4,0-1,0 2,-1-1,0 1,0 1,-1 0,0 0,0 1,-1 0,0 1,5 8,0 1,-1 0,-1 1,-1 1,-1-1,-1 1,1 4,-6-14,-1-1,0 1,0 0,-1 0,0 0,-1 0,0 0,-1-1,0 1,-1 0,0 0,-1 0,0-1,0 0,-1 1,-1-1,0-1,0 1,-1-1,0 0,0 0,-1 0,0-1,-1 0,0-1,0 1,-1-2,0 1,0-1,-7 4,6-5,0 0,0-1,0 0,-1 0,1-1,-1-1,0 0,0 0,0-1,0 0,0-1,0 0,0-1,0 0,1-1,-1 0,-6-2,8 1,-1-1,1 1,0-2,1 1,-1-1,1 0,0-1,0 0,0 0,1-1,0 0,0 0,1 0,0-1,0 0,1-1,0 1,0-1,-2-8,2 3,1-1,0 0,1 1,1-2,0 1,1 0,1 0,1-14,2-10,3 0,9-34,-10 49,2 0,8-20,-13 38,1-1,0 1,1 0,-1 0,1 0,1 0,-1 1,1 0,0 0,0 0,0 0,3-1,24-9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49.416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 0,'3'9,"10"15,8 13,5 8,0 10,-1 3,-2-14,-5-13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49.791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 15,'0'-9,"0"3,0 18,0 24,6 24,5 12,3 13,0 6,-2 1,-4-6,0-23,1-34,0-23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0.276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119 96,'6'-9,"2"-12,-10-8,-16 3,-8 16,-2 21,0 20,5 15,15-1,15-17,13-22,5-24,2-1,0 13,0 22,8 11,-2 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0.692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30 0,'-6'12,"-3"13,2 12,0-7,6-21,14-14,15-7,13 14,4 21,-6 16,-10 2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1.162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227 331,'0'-3,"-1"-1,1 1,-1-1,0 1,0-1,0 1,0 0,0-1,-1 1,0 0,1 0,-1 0,0 0,0 0,-1 1,1-1,-1 1,1-1,-1 1,0 0,0 0,0 0,0 0,0 0,0 1,-1 0,1-1,-3 0,1 0,-1 1,1-1,-1 1,0 0,0 0,1 1,-1 0,0 0,0 0,0 1,1 0,-1 0,0 0,-4 3,4-2,1 1,-1 0,1 0,0 1,0-1,1 1,-1 1,1-1,0 0,0 1,0 0,0 0,1 1,1-4,1 0,0 0,0 1,0-1,0 1,0-1,0 1,0-1,1 1,0-1,-1 1,1-1,0 1,0-1,0 1,1 0,-1-1,1 1,-1-1,1 1,0-1,0 1,0-1,0 0,0 1,0-1,1 0,-1 0,1 0,0 0,1 1,-1-1,1 0,-1 0,0 0,1 0,0-1,-1 1,1-1,0 1,0-1,0 0,-1 0,1-1,0 1,0-1,0 1,1-1,-1 0,0 0,0 0,0-1,0 1,0-1,0 1,0-1,0 0,0 0,-1 0,1-1,0 1,-1-1,2 0,5-4,-1-1,1 1,-2-1,1 0,-1-1,0 0,0 0,4-9,0-1,0 0,-2-2,0 1,-1-1,4-16,-8 23,-1-1,0 1,-1-1,0 0,-1 0,-1 0,-1 1,1-1,-3-4,3 15,0 0,-1 0,0 0,0 0,0 0,0 0,0 0,0 0,-1 1,0-1,1 0,-1 1,0-1,0 1,-2-2,4 4,-1 0,0-1,1 1,-1 0,1 0,-1-1,0 1,1 0,-1 0,1 0,-1 0,0 0,1 0,-1 0,0 0,1 0,-1 0,0 0,1 0,-1 0,1 1,-1-1,0 0,1 0,-1 1,0-1,0 2,-1-1,0 1,0 0,1-1,-1 1,1 0,0 0,-1 0,1 0,0 0,0 2,-5 11,0-1,2 1,0 1,1-1,0 1,1-1,1 1,0 0,1 0,1 0,1-1,0 1,1-1,0 1,2-1,-1 0,2 0,3 6,-3-8,1 1,1-1,0 0,1-1,0 0,1 0,0-1,1-1,1 2,-3-5,0 0,1 0,0-1,0 0,0-1,0 0,1-1,0 0,0-1,0 0,0-1,3 1,-5-2,0-1,-1 0,1 0,0-1,-1 0,4-1,39-13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2.528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301 41,'3'-1,"-1"-1,1 0,1 1,-1 0,0 0,0 0,0 0,1 0,-1 0,0 1,1 0,-1 0,0 0,1 0,-1 0,1 1,-1-1,0 1,0 0,1 0,-1 0,0 0,0 1,0-1,1 2,5 2,-1 1,1 1,-1 0,0 0,0 0,-1 1,3 4,1 1,-1 1,-1 0,0 0,-1 1,0 0,-1 1,-1 0,0 0,-2 0,0 1,0-1,-2 1,1 9,-2-13,-1-1,-1 0,0 1,-1-1,0 0,-1 0,0 0,-1 0,0 0,-1-1,0 1,-1-1,0-1,0 1,-2-1,1 0,-1-1,-7 7,4-6,0-1,0 0,-1-1,0 0,-1-1,0 0,0-1,0 0,-1-2,1 1,-1-1,0-1,-1-1,1 0,0-1,-10 0,14-1,1 0,0-1,0 0,-1-1,1 0,0 0,1-1,-1 0,0-1,1 0,0 0,0-1,0 0,0 0,1 0,0-1,0-1,0 1,1-1,0 0,0 0,1-1,0 0,0 0,1 0,-1-3,-1-6,1 1,1-1,0 0,1 0,1 0,1 0,0 0,2-1,-1 1,4-15,5-23,2 0,13-35,-22 81,0 1,1-1,0 1,1-1,-1 1,1 0,1 0,0 1,0-1,4-4,12-2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2.861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 0,'6'3,"5"10,7 12,12 16,6 14,8 6,-5-13,-9-15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1:08.59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72,'5'-15,"22"-10,11 10,-16 17,-26 3,-14-14,-2-6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3.411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4 174,'-2'-6,"1"-1,1 1,-1-1,1 0,0 1,1-1,0 0,0 1,0-1,0 1,1-1,1 1,-1 0,1 0,0 0,0 0,0 0,1 1,0-1,2-1,-3 4,0-1,0 1,1 0,-1-1,1 2,0-1,0 0,0 1,0 0,0 0,0 0,1 0,-1 1,1-1,-1 1,1 0,0 1,-1-1,1 1,0 0,0 0,-1 1,1-1,0 1,-1 0,1 0,-1 0,2 2,1-1,-1 1,0 0,0 1,0-1,-1 1,1 0,-1 1,0-1,0 1,0 0,-1 1,0-1,3 5,-2-1,0 0,-1 1,0-1,0 1,-1 0,-1 0,1 0,-1 9,0 1,-1 1,-1-1,-1 1,0-1,-2 1,-1-1,0 0,-1 0,-2 0,-2 5,-1-1,-1 0,-1 0,-1 0,6-13,0 0,-1-1,0 0,-1 0,1-1,-2 0,0-1,0 1,-1-1,9-7,0 1,-1-1,1 1,0-1,-1 0,0 0,1 0,-1 0,0-1,1 1,-1-1,0 0,0 1,1-1,-1 0,0-1,0 1,1 0,-1-1,0 1,0-1,1 0,0-1,0 1,0 0,1 0,-1-1,0 1,1-1,-1 1,1-1,-1 0,1 0,0 1,0-1,0 0,0 0,0 0,0 0,1 0,-1-1,1 1,-1 0,1 0,0 0,-1 0,2-2,-1-2,0 0,0 0,1 0,0 0,1 0,-1 0,1 0,0 1,1-1,-1 1,1-1,0 1,1 0,2-4,-4 6,0 1,0-1,1 1,-1-1,1 1,-1 0,1 0,0 0,0 0,0 0,0 1,0-1,0 1,0 0,0 0,1 0,-1 0,0 1,1-1,-1 1,1 0,-1 0,1 0,-1 1,0-1,1 1,0 0,6 3,0 0,-1 1,1 0,-1 1,-1 0,1 0,-1 1,0 0,4 5,-5-4,1-1,0 0,0-1,0 1,1-2,0 1,0-1,0-1,1 1,3 0,31 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3.726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 0,'0'6,"0"17,0 17,0 13,3 6,1-6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4.074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 14,'6'-6,"2"-2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4.405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1 133,'12'12,"4"13,-1 12,-3-8,-3-19,-3-22,-3-19,1-18,6-9,10 6,14 17,4 27,-2 26,-6 20,-6 15,-4 7,7-9,-1-13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4.740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136 0,'3'9,"1"24,0 16,-1 8,-1 6,-1 5,0-1,-1 1,0 4,0-2,0-12</inkml:trace>
  <inkml:trace contextRef="#ctx0" brushRef="#br0" timeOffset="1">277 265,'-18'-3,"-18"-1,-15 0,-7 1,-4 1,10 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5.077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66 0,'6'15,"4"17,2 15,-11 2,-18-9,-11-25,-2-23,14-19,13-17,15-2,6 14,-1 12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5.808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31 14,'0'0,"0"-1,0 0,0 0,1 1,-1-1,0 0,0 0,1 1,-1-1,1 1,-1-1,0 0,1 1,0-1,-1 1,1-1,-1 1,1-1,-1 1,1-1,0 1,0 0,-2 24,-14 84,4-30,3 0,2 30,7-90,0 0,1-1,1 1,0 0,1-1,1 0,1 0,3 6,-6-17,0 1,0 0,1-1,-1 0,2 0,-1 0,0-1,1 1,0-1,1 0,-1 0,1-1,0 0,0 0,0 0,0-1,1 0,0 0,-1 0,1-1,5 1,-7-2,0 0,0-1,0 0,0 0,0 0,0-1,0 1,0-1,0 0,0-1,0 1,0-1,-1 0,1 0,4-3,-3 1,0 0,-1-1,1 0,-1 0,0 0,0-1,0 0,-1 0,0 0,2-3,0-2,-1 0,0 0,-1 0,0-1,-1 0,0 1,-1-1,0 0,-1 0,0-1,-1 1,0 0,-1-2,0 10,1 0,-1-1,0 1,-1 0,1 0,-1 0,0 0,0 0,-1-2,2 5,0 0,1 0,-1 1,0-1,1 0,-1 1,0-1,0 1,0-1,1 1,-1-1,0 1,0-1,0 1,0 0,0 0,0-1,0 1,0 0,0 0,0 0,0 0,0 0,0 0,0 1,0-1,0 0,0 0,0 1,0-1,1 0,-1 1,0-1,0 1,0-1,0 1,1 0,-1-1,0 1,0 0,1-1,-1 1,0 1,-5 4,-1 1,1 0,1 1,-1-1,1 1,1 0,-1 1,1-1,1 1,0 0,0 0,1 0,0 0,0 0,1 0,0 1,1-1,0 0,0 6,1-13,-1 0,0-1,1 1,-1-1,1 1,0-1,-1 1,1-1,0 1,0-1,0 1,0-1,0 0,0 0,15 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6.471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 51,'9'46,"2"40,-1-7,5 11,7 48,-4 20,-19-141,1-17,0 0,0 0,0 0,0 0,0 1,0-1,0 0,0 0,0 0,0 0,0 0,0 0,-1 0,1 0,0 0,0 0,0 0,0 0,0 0,0 0,0 0,0 0,0 0,-1 0,1 0,0 0,0 0,0 0,0 0,0 0,0 0,0 0,0 0,0 0,0 0,-1-1,1 1,0 0,0 0,0 0,0 0,0 0,0 0,0 0,0 0,0 0,0 0,0 0,0-1,0 1,0 0,0 0,0 0,0 0,0 0,0 0,0 0,0 0,0 0,0-1,0 1,0 0,0 0,0 0,-9-28,-6-37,-29-149,39 179,1 0,3 0,0 0,2 0,2-5,-1 29,-1 1,2 0,-1 0,1 1,1-1,0 0,0 1,1 0,4-6,-8 12,1 1,0-1,0 0,1 1,-1 0,0-1,1 1,0 0,-1 0,1 0,0 0,0 1,0-1,0 1,0 0,0 0,0 0,1 0,-1 1,0-1,1 1,-1 0,0 0,1 0,-1 0,0 0,1 1,-1-1,0 1,2 1,-1-1,-1 0,1 1,0 0,0-1,-1 2,0-1,1 0,-1 1,0-1,0 1,0 0,0 0,-1 0,1 0,-1 0,0 1,0-1,0 1,0 0,-1-1,1 1,-1 0,1 3,-1-2,-1 0,1 0,-1 0,0 0,0 1,0-1,-1 0,0 0,0 0,0 0,-1 0,0 0,0 0,0 0,0-1,-1 1,1-1,-2 2,-2 2,-1-1,1 0,-1-1,-8 7,-29 18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6.919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133 0,'-6'0,"-14"6,-10 11,-3 18,5 11,13 11,18-5,11-20,9-25,2-25,-8-25,-3 1,-7 20,-2 22,-1 21,1 15,6-4,1-8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7.255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 11,'6'15,"5"15,3 13,0 11,0 7,-2 1,-12-13,-6-30,-3-30,2-22,0-24,3-10,10-4,14 11,3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0:42.99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79 12,'-4'0,"-16"0,17-2,12-2,0 2,0 1,0 0,0 0,1 1,-1 0,0 0,0 1,0 0,0 1,0 0,0 1,8 2,-14-4,0 0,0 1,0-1,0 0,-1 1,1 0,0 0,-1 0,1 0,-1 0,0 0,1 1,-1-1,0 1,0-1,-1 1,1 0,-1 0,1 0,-1 0,0 0,0 0,0 0,0 0,-1 0,1 0,-1 0,0 1,0-1,0 0,0 0,-1 1,1-1,-1 0,0 0,0 0,0 0,-1 2,-3 5,-1 0,1 0,-2 0,0-1,-6 7,-7 10,19-24,-1 0,1 0,0 0,0 1,0-1,0 0,0 1,0-1,1 0,-1 1,1-1,0 1,-1-1,1 1,0-1,1 1,-1-1,0 1,1 1,2 3,-1 0,1 1,0-1,1-1,2 5,5 8,-5-7,0 1,-1 0,0 1,-1-1,0 1,-1 0,-1 0,0 7,-1-14,-1 0,-1 0,1 0,-1 0,0 0,-1 0,0 0,0 0,0-1,-1 1,0-1,0 0,-1 0,0 0,0 0,0 0,-1-1,-1 2,0-1,-1 0,-1 0,1 0,-1-1,0 0,0 0,0-1,-4 2,6-4,1 0,-1 0,0-1,0 1,0-1,0 0,0-1,0 0,0 0,0 0,0 0,0-1,-5-1,-12-9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7.587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1 0,'0'9,"0"15,0 13,0 11,0 7,0 7,0 0,0 3,0 2,0-1,0 0,12-12,3-14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7.920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204 33,'-6'-6,"-11"-2,-12 0,-12 2,-9 2,13 7,13 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1:58.250"/>
    </inkml:context>
    <inkml:brush xml:id="br0">
      <inkml:brushProperty name="width" value="0.05" units="cm"/>
      <inkml:brushProperty name="height" value="0.05" units="cm"/>
      <inkml:brushProperty name="color" value="#CC0066"/>
      <inkml:brushProperty name="ignorePressure" value="1"/>
    </inkml:brush>
  </inkml:definitions>
  <inkml:trace contextRef="#ctx0" brushRef="#br0">207 0,'-9'0,"-15"3,-7 10,3 18,11 16,15 14,11 10,4 0,-10-10,-14-17,-17-15,-13-22,1-12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14.645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1 195,'0'-5,"0"-1,1 0,0 1,0-1,0 1,1 0,-1-1,2 1,-1 0,0 0,1 0,0 0,1-2,2 0,0 0,0 0,1 1,0 0,0 0,0 0,1 1,0 0,9-5,1 1,0 1,0 1,1 1,0 0,0 1,9-1,-13 4,1 0,0 0,0 2,0 0,0 0,-1 2,1 0,4 2,-11-2,0 1,0 0,0 0,0 1,-1 1,1-1,-1 1,0 1,-1-1,1 1,-1 1,0-1,-1 1,4 4,-1 3,1 0,-2 1,0-1,0 2,-2-1,0 1,-1 0,3 15,-1-1,-2 1,-2-1,0 1,-2 15,-2-28,-1 0,0 0,-1-1,0 1,-2-1,0 0,-1 0,-1-1,0 0,-1 0,-1 0,-1-1,-10 13,14-20,-1 0,0 0,0-1,-1 0,0-1,0 1,-1-1,0-1,0 0,0 0,0-1,-1 0,1 0,-1-1,0-1,0 1,-1-2,1 1,0-2,-1 1,1-1,0-1,0 0,-6-1,5 0,0-1,0-1,0 1,1-2,-1 1,1-2,0 1,0-1,1-1,0 0,-4-3,2-1,-1-1,1 0,1 0,0-1,1 0,1-1,-7-14,6 9,1 0,1 0,0-1,2 0,0 0,2-1,0 1,1-1,1 0,1 1,1-1,3-20,-1 26,0 0,1 1,1-1,0 1,1 0,1 1,0-1,1 1,0 1,1-1,0 2,1-1,0 1,1 0,9-6,25-15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15.891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1 204,'0'-5,"1"-1,-1 1,2 0,-1-1,0 1,1 0,0 0,0 0,1 0,-1 0,1 1,0-1,0 1,1 0,0 0,-1 0,1 0,0 0,1 1,-1 0,1 0,-1 0,5-2,7-3,-1 1,1 1,1 0,-1 1,1 0,0 2,1 0,42-5,0 3,36 2,121 10,-145-4,1 5,-1 2,-1 3,0 4,32 13,100 52,-160-63,-1-4,-41-15,-1 1,1-1,-1 0,1 0,0 1,-1-1,1 0,-1 0,1 0,0 0,-1 0,1 0,0 0,-1 0,1 0,-1 0,1 0,0 0,-1 0,1 0,-1-1,1 1,0 0,-1 0,1-1,-1 1,1 0,-1-1,1 1,-1-1,1 1,-1 0,1-1,-1-1,-1 1,1-1,0 1,0-1,0 1,-1-1,1 1,-1-1,1 1,-1 0,0-1,1 1,-2-1,-15-28,-2 1,-4-5,4 9,2-2,-9-18,18 23,8 21,0 1,0 0,0 0,0 0,0-1,0 1,0 0,1 0,-1 0,0 0,0-1,0 1,0 0,0 0,0 0,0 0,0-1,0 1,1 0,-1 0,0 0,0 0,0 0,0 0,0-1,1 1,-1 0,0 0,0 0,0 0,0 0,1 0,-1 0,0 0,0 0,0 0,0 0,1 0,-1 0,0 0,0 0,0 0,1 0,-1 0,0 0,0 0,0 0,0 0,1 0,3 2,-1 0,1 0,0 1,-1-1,1 1,-1 0,0-1,0 2,12 9,-2 1,1 1,-2 0,0 1,-1 0,0 0,-1 1,5 16,-13-30,-1 0,0 0,0 0,0 1,0-1,0 0,-1 1,0-1,0 1,0-1,0 1,0-1,0 0,-1 1,0-1,0 1,0-1,0 0,0 0,-1 0,1 0,-1 0,0 0,0 0,0 0,0 0,0-1,-1 0,1 1,-1-1,0 0,0 0,0 0,0 0,0-1,-3 2,-8 3,-1-1,0-1,0 0,0-1,0-1,-4 0,-36 3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16.908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244 33,'-9'-9,"-12"-3,-15 1,-3 11,1 20,4 25,5 20,8 8,7 1,11-1,17-10,16-14,13-23,6-28,-4-21,0-17,-4-14,-10 3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17.294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22 3,'12'-3,"10"5,7 14,2 23,-5 13,-6 7,-10 6,-16-3,-18-12,-12-26,1-26,6-22,8-16,7-10,7-8,16-1,16 10,3 14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17.707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41 0,'-4'5,"1"0,0 0,1 0,-1 0,1 0,0 0,0 1,1-1,0 1,0-1,0 1,0-1,1 1,0 0,-2 12,0-3,-3 18,2 1,1-1,1 5,2-29,-1 0,1 1,1-1,-1 0,2 0,-1 0,1 0,1 0,-1-1,2 1,-1-1,1 0,3 4,-6-10,0 1,1 0,-1-1,0 1,1-1,0 0,0 0,0 0,0 0,0-1,0 1,0-1,0 1,0-1,1 0,-1-1,1 1,-1 0,0-1,1 0,-1 0,1 0,-1 0,1 0,-1-1,3 0,-1-1,1 0,-1 0,0-1,0 1,0-1,0 0,-1 0,1-1,-1 1,0-1,0 0,0 0,0-1,-1 1,0-1,2-2,3-9,0 0,-1-1,-1 1,-1-1,0 0,-1-1,0-7,1-12,-1-1,-2-22,-2 91,1 0,1-1,2 1,1-1,6 19,6-2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18.185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 62,'16'48,"2"18,-15-50,0-1,-1 1,0 0,-1 0,-1 0,-1 2,-4-88,5 56,1 1,1-1,0 1,0 0,1 0,1 0,0 0,1 0,1 1,-4 6,1 0,0 1,0-1,1 1,0 0,0 0,0 0,0 0,1 1,-1 0,1-1,0 2,1-1,-1 1,1 0,-1 0,1 0,0 1,0 0,1 0,-4 1,1 1,-1 0,1 0,-1 0,1 0,-1 0,1 1,-1 0,1-1,-1 1,0 1,1-1,-1 0,0 1,0-1,0 1,0 0,0 0,-1 1,1-1,0 0,-1 1,0 0,1-1,-1 1,0 0,-1 0,1 1,6 9,0 1,-2 1,0-1,0 1,2 12,23 93,-18-80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18.522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 0,'0'12,"3"25,1 15,0 8,-1 3,-1-1,3 1,-1 0,1-3,-2 4,-1-1,-1-1,2-17,1-17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8T13:30:43.7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114 10,'-1'-1,"0"0,0 0,-1 0,1 0,0 1,-1-1,1 0,-1 1,1-1,-1 1,1 0,-1-1,0 1,1 0,-1 0,1 0,-1 0,1 0,-1 0,0 1,1-1,-2 1,2 0,-1 0,0 0,0 1,0-1,1 0,-1 1,0 0,1-1,0 1,-1 0,1 0,0 0,0-1,-1 3,-4 10,2 0,-1 0,2 0,-3 15,3-15,-8 44,2 1,3 5,4-38,2 0,0 0,2 0,1 0,5 23,-5-38,0-1,1 0,0 0,0 0,1-1,0 1,1-1,0 0,1-1,-1 1,2-1,-1-1,1 1,1 0,-4-5,0 1,0-1,1 0,-1 0,1 0,-1-1,1 0,0 0,0 0,0-1,0 0,0 0,0 0,0-1,1 0,-1 0,0-1,0 1,0-1,0-1,0 1,0-1,0 0,0 0,-1-1,3-1,0-1,0 0,-1-1,1 1,-1-2,-1 1,1-1,-1 1,-1-2,1 1,-1-1,0 1,-1-2,0 1,0 0,-1-1,0 1,0-1,-1 0,0 0,-1 0,0 0,0-1,-1 0,1 7,-1-1,0 1,-1 0,1 0,0 0,-1 0,0 0,0 0,0 0,0 0,0 0,0 1,-1-1,1 0,-1 1,0-1,0 1,0-1,-2 0,3 2,0 0,0 1,0-1,0 1,0-1,0 1,-1 0,1-1,0 1,0 0,-1 0,1 0,0 0,0 0,-1 0,1 0,0 0,0 1,-1-1,-1 1,0 0,0 1,0-1,1 1,-1-1,0 1,0 0,1 0,0 0,-2 1,-4 6,-1 1,2-1,-1 1,1 1,1-1,0 1,0 0,-2 8,-4 24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18.842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372 0,'-9'0,"-15"0,-12 0,-13 3,-9 1,-4 3,-4 0,19-1,26-2,26-1,21-1,6-1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19.205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32 0,'-6'14,"1"0,1 0,1 0,0 0,0 1,2-1,0 1,0 13,1-22,0 1,1-1,-1 1,1-1,0 0,1 1,0-1,0 0,1 2,-2-5,1 0,0 0,-1 0,1-1,0 1,1 0,-1-1,0 0,1 1,-1-1,1 0,0-1,0 1,0 0,0-1,0 1,0-1,3 1,51 11,-41-10,0 0,0 1,5 3,-15-4,0 0,0 0,0 0,0 1,0 0,-1 0,0 0,0 1,0 0,0 0,1 1,-1 1,-1-1,1 1,-1 0,-1 0,1 0,-1 1,0-1,-1 1,0 0,0-1,0 1,-1 0,0 0,-1 0,0 7,-1-8,1-1,-1 1,-1 0,1-1,-1 1,-1-1,1 0,-1 0,0 1,0-2,-1 1,1 0,-1-1,-1 0,1 0,-1 0,0 0,0-1,0 0,-2 2,-1-1,1-1,-1 0,0 0,-1 0,1-1,-1 0,1-1,-1 0,0 0,0-1,-4 0,8-1,-1 0,0 0,1 0,-1-1,0 0,1 0,-1-1,1 1,0-1,-1 0,1-1,0 1,0-1,0 0,0 0,1-1,0 1,-2-2,-21-29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19.535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 51,'6'-3,"11"-1,11 0,14 1,8 1,5 1,1-3,2-10,-17 5,-14 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20.305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209 53,'-9'-3,"-12"-9,-15-7,-9 0,-4 19,13 24,24 17,23 10,22 9,12 4,0-1,-13-8,-24-11,-22-11,-18-19,-3-20,9-21,11-7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20.635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 0,'0'6,"3"14,1 16,3 20,0 8,4 13,2 7,0-1,-1-6,-3-16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20.967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1 230,'3'6,"0"17,1 17,2 16,0 8,3 1,-2-15,0-17</inkml:trace>
  <inkml:trace contextRef="#ctx0" brushRef="#br0" timeOffset="1">54 0,'6'0,"2"0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2:21.987"/>
    </inkml:context>
    <inkml:brush xml:id="br0">
      <inkml:brushProperty name="width" value="0.05" units="cm"/>
      <inkml:brushProperty name="height" value="0.05" units="cm"/>
      <inkml:brushProperty name="color" value="#00A0D7"/>
      <inkml:brushProperty name="ignorePressure" value="1"/>
    </inkml:brush>
  </inkml:definitions>
  <inkml:trace contextRef="#ctx0" brushRef="#br0">104 8,'-2'0,"1"-1,-1 1,1 0,0 0,-1-1,1 1,-1 0,1 0,-1 0,1 1,-1-1,1 0,-1 0,1 1,0-1,-1 1,1-1,0 1,-1 0,1-1,-1 2,-1 0,0 1,1-1,-1 1,1 0,0 0,0 0,0 0,0 0,-1 1,-3 10,0 0,1 1,1 0,-1 1,5-13,-7 21,2-1,1 2,0 9,3-29,0 1,1-1,0 0,0 1,1-1,0 0,0 1,0-1,0 0,1 0,0 0,0 0,0 0,0 0,1 0,0-1,0 0,2 3,-3-5,1-1,-1 1,0-1,1 1,-1-1,1 0,0 0,-1 0,1 0,0 0,0-1,0 1,0-1,-1 0,1 0,0 0,0 0,0 0,0-1,-1 1,1-1,0 0,0 0,-1 0,2 0,12-6,-1 0,0-1,-1 0,2-2,3-2,-1 2,-1-2,0 0,-1-1,-1 0,1-2,2-4,-12 13,0-1,-1-1,1 1,-1-1,-1 0,1 0,-1-1,-1 1,0-1,0 0,0 0,-1 0,-1 0,1-8,-2 14,0 0,0 0,0 1,-1-1,1 0,-1 0,1 1,-1-1,0 0,0 1,-1-1,1 1,0-1,-1 1,1 0,-3-3,3 4,0 1,0-1,0 0,0 0,0 1,-1-1,1 1,0-1,0 1,0 0,-1-1,1 1,0 0,0 0,-1 0,1 0,0 0,-1 0,1 0,0 0,0 0,-1 1,1-1,0 1,0-1,-1 1,1-1,0 1,0 0,0-1,0 1,0 0,0 0,0 0,0 0,0 0,0 0,-5 6,-1 0,1 1,1 0,0 0,0 0,0 1,1-1,0 1,1 0,0 1,0 0,-1 3,1 0,1-1,0 1,1 1,0-1,1 0,1 12,0-20,0 0,-1 0,2-1,-1 1,0-1,1 1,0-1,0 1,0-1,1 0,-1 0,1 0,0 0,2 1,-3-3,0-1,1 1,-1 0,1-1,-1 1,1-1,-1 0,1 0,0 0,0 0,0 0,0-1,-1 0,1 1,0-1,0 0,0 0,0 0,0-1,0 1,0-1,0 1,2-2,5-1,-1-1,0 0,0-1,0 0,0 0,0-1,-1 0,0 0,-1-1,1 0,2-4,14-17,-1-1,11-20,23-29,-53 72,1 0,0 1,1 0,-1 0,1 1,0-1,6-2,-10 6,0 0,0 0,0 0,0 0,0 1,0-1,0 1,0 0,0-1,0 1,1 0,-1 0,0 0,0 1,0-1,0 0,0 1,0-1,0 1,0 0,0 0,0 0,0 0,0 0,-1 0,1 0,0 1,0-1,2 3,0 1,-1-1,1 1,-1-1,0 1,0 0,0 0,-1 1,0-1,0 0,0 1,0 2,3 14,-2 0,2 12,-5-34,1 13,0 1,0-1,-1 0,-1 0,0 0,-1 0,-1 3,3-14,-1 0,0 1,0-1,0 0,0 0,0 0,0 1,0-1,-2 1,3-4,0 1,0 0,0 0,1 0,-1 0,0 0,0 0,0-1,0 1,0 0,0 0,0 0,0 0,0 0,0 0,0-1,0 1,0 0,0 0,-1 0,1 0,0 0,0-1,0 1,0 0,0 0,0 0,0 0,0 0,0 0,0 0,0 0,-1-1,1 1,0 0,0 0,0 0,0 0,0 0,0 0,-1 0,1 0,0 0,0 0,0 0,0 0,0 0,-1 0,1 0,0 0,0 0,0 0,0 0,0 0,0 0,-1 0,1 0,0 0,0 0,0 0,0 0,0 0,0 1,-1-1,1 0,0 0,0 0,0 0,1-4,0 0,0 0,0 0,1 1,-1-1,1 0,0 1,0-1,0 1,1-1,-1 1,1 0,1-1,3-4,2 0,-1 1,1 0,6-4,3 0,0 1,0 1,1 1,0 1,19-5,2 2,-1 2,23-2,-2 4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3:05.783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0,'9'6,"3"11,-1 15,-1 11,-4 6,-2 5,-2 2,-1 3,-1 1,0-16,-1-15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3:06.833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154 27,'0'-9,"9"-3,9 7,1 13,-8 17,-18 13,-17 10,-11 5,-10-1,-5 4,13-8,24-16,24-15,19-18,13-7,11-7,6 0,-7 3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22:23:07.845"/>
    </inkml:context>
    <inkml:brush xml:id="br0">
      <inkml:brushProperty name="width" value="0.05" units="cm"/>
      <inkml:brushProperty name="height" value="0.05" units="cm"/>
      <inkml:brushProperty name="color" value="#AB008B"/>
      <inkml:brushProperty name="ignorePressure" value="1"/>
    </inkml:brush>
  </inkml:definitions>
  <inkml:trace contextRef="#ctx0" brushRef="#br0">1 40,'17'-8,"-5"1,1 1,-1 1,1 0,3 0,-13 4,0 0,0 0,0 1,0 0,1-1,-1 1,0 0,0 0,1 1,-1-1,0 1,0 0,0 0,0 0,0 0,0 0,0 0,0 1,1 1,-2-2,-1 0,1 1,-1-1,0 0,0 1,1 0,-1-1,0 1,-1 0,1-1,0 1,0 0,-1 0,1 0,-1 0,1-1,-1 1,0 0,0 0,0 0,0 0,0 0,0 0,-1 0,1 0,0 0,-1 0,0-1,0 2,0 0,1-1,-1 0,0 1,1-1,0 0,0 1,-1-1,2 1,-1-1,0 1,0-1,1 1,-1-1,1 0,0 1,-1-1,1 0,0 0,1 1,-1-1,5 5,1 0,0-1,0 1,4 1,24 25,-33-31,0 1,0 0,-1 0,1 0,0 0,-1 0,0 1,0-1,0 0,0 1,0-1,-1 0,1 1,-1 1,-1 0,1 0,-1-1,1 1,-2-1,1 1,0-1,-1 1,0-1,0 0,0 1,0-1,-1 0,1-1,-1 1,0 0,0-1,-1 1,1-1,-1 0,0 0,1-1,-4 2,2 0,-1-1,1 0,-1 0,1-1,-1 0,0 0,0 0,0-1,0 1,0-2,0 1,0-1,0 1,-1-2,1 1,0-1,-4-1,-17-9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CB660A6-BAC6-4E10-8B35-9EE8A5EF13E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AB5F445-498F-4BFE-A7B1-623E0E4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12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0A6-BAC6-4E10-8B35-9EE8A5EF13E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F445-498F-4BFE-A7B1-623E0E4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0A6-BAC6-4E10-8B35-9EE8A5EF13E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F445-498F-4BFE-A7B1-623E0E4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1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0A6-BAC6-4E10-8B35-9EE8A5EF13E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F445-498F-4BFE-A7B1-623E0E4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7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CB660A6-BAC6-4E10-8B35-9EE8A5EF13E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AB5F445-498F-4BFE-A7B1-623E0E4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49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0A6-BAC6-4E10-8B35-9EE8A5EF13E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F445-498F-4BFE-A7B1-623E0E4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1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0A6-BAC6-4E10-8B35-9EE8A5EF13E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F445-498F-4BFE-A7B1-623E0E4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8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0A6-BAC6-4E10-8B35-9EE8A5EF13E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F445-498F-4BFE-A7B1-623E0E4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6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0A6-BAC6-4E10-8B35-9EE8A5EF13E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F445-498F-4BFE-A7B1-623E0E4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60A6-BAC6-4E10-8B35-9EE8A5EF13E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B5F445-498F-4BFE-A7B1-623E0E44C0D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387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CB660A6-BAC6-4E10-8B35-9EE8A5EF13E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B5F445-498F-4BFE-A7B1-623E0E44C0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619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CB660A6-BAC6-4E10-8B35-9EE8A5EF13E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AB5F445-498F-4BFE-A7B1-623E0E44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9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11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" Type="http://schemas.openxmlformats.org/officeDocument/2006/relationships/image" Target="../media/image6.png"/><Relationship Id="rId21" Type="http://schemas.openxmlformats.org/officeDocument/2006/relationships/image" Target="../media/image15.png"/><Relationship Id="rId7" Type="http://schemas.openxmlformats.org/officeDocument/2006/relationships/image" Target="../media/image8.png"/><Relationship Id="rId12" Type="http://schemas.openxmlformats.org/officeDocument/2006/relationships/customXml" Target="../ink/ink5.xml"/><Relationship Id="rId17" Type="http://schemas.openxmlformats.org/officeDocument/2006/relationships/image" Target="../media/image13.png"/><Relationship Id="rId25" Type="http://schemas.openxmlformats.org/officeDocument/2006/relationships/image" Target="../media/image17.png"/><Relationship Id="rId2" Type="http://schemas.openxmlformats.org/officeDocument/2006/relationships/image" Target="../media/image5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10.png"/><Relationship Id="rId24" Type="http://schemas.openxmlformats.org/officeDocument/2006/relationships/customXml" Target="../ink/ink11.xml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23" Type="http://schemas.openxmlformats.org/officeDocument/2006/relationships/image" Target="../media/image16.png"/><Relationship Id="rId28" Type="http://schemas.openxmlformats.org/officeDocument/2006/relationships/customXml" Target="../ink/ink13.xml"/><Relationship Id="rId10" Type="http://schemas.openxmlformats.org/officeDocument/2006/relationships/customXml" Target="../ink/ink4.xml"/><Relationship Id="rId19" Type="http://schemas.openxmlformats.org/officeDocument/2006/relationships/image" Target="../media/image14.png"/><Relationship Id="rId31" Type="http://schemas.openxmlformats.org/officeDocument/2006/relationships/image" Target="../media/image20.png"/><Relationship Id="rId4" Type="http://schemas.openxmlformats.org/officeDocument/2006/relationships/customXml" Target="../ink/ink1.xml"/><Relationship Id="rId9" Type="http://schemas.openxmlformats.org/officeDocument/2006/relationships/image" Target="../media/image9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8.png"/><Relationship Id="rId30" Type="http://schemas.openxmlformats.org/officeDocument/2006/relationships/customXml" Target="../ink/ink14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6.xml"/><Relationship Id="rId21" Type="http://schemas.openxmlformats.org/officeDocument/2006/relationships/image" Target="../media/image29.png"/><Relationship Id="rId42" Type="http://schemas.openxmlformats.org/officeDocument/2006/relationships/customXml" Target="../ink/ink34.xml"/><Relationship Id="rId47" Type="http://schemas.openxmlformats.org/officeDocument/2006/relationships/image" Target="../media/image42.png"/><Relationship Id="rId63" Type="http://schemas.openxmlformats.org/officeDocument/2006/relationships/image" Target="../media/image50.png"/><Relationship Id="rId68" Type="http://schemas.openxmlformats.org/officeDocument/2006/relationships/customXml" Target="../ink/ink47.xml"/><Relationship Id="rId16" Type="http://schemas.openxmlformats.org/officeDocument/2006/relationships/customXml" Target="../ink/ink21.xml"/><Relationship Id="rId11" Type="http://schemas.openxmlformats.org/officeDocument/2006/relationships/image" Target="../media/image24.png"/><Relationship Id="rId32" Type="http://schemas.openxmlformats.org/officeDocument/2006/relationships/customXml" Target="../ink/ink29.xml"/><Relationship Id="rId37" Type="http://schemas.openxmlformats.org/officeDocument/2006/relationships/image" Target="../media/image37.png"/><Relationship Id="rId53" Type="http://schemas.openxmlformats.org/officeDocument/2006/relationships/image" Target="../media/image45.png"/><Relationship Id="rId58" Type="http://schemas.openxmlformats.org/officeDocument/2006/relationships/customXml" Target="../ink/ink42.xml"/><Relationship Id="rId74" Type="http://schemas.openxmlformats.org/officeDocument/2006/relationships/customXml" Target="../ink/ink50.xml"/><Relationship Id="rId79" Type="http://schemas.openxmlformats.org/officeDocument/2006/relationships/image" Target="../media/image58.png"/><Relationship Id="rId5" Type="http://schemas.openxmlformats.org/officeDocument/2006/relationships/image" Target="../media/image21.png"/><Relationship Id="rId61" Type="http://schemas.openxmlformats.org/officeDocument/2006/relationships/image" Target="../media/image49.png"/><Relationship Id="rId82" Type="http://schemas.openxmlformats.org/officeDocument/2006/relationships/customXml" Target="../ink/ink54.xml"/><Relationship Id="rId19" Type="http://schemas.openxmlformats.org/officeDocument/2006/relationships/image" Target="../media/image28.png"/><Relationship Id="rId14" Type="http://schemas.openxmlformats.org/officeDocument/2006/relationships/customXml" Target="../ink/ink20.xml"/><Relationship Id="rId22" Type="http://schemas.openxmlformats.org/officeDocument/2006/relationships/customXml" Target="../ink/ink24.xml"/><Relationship Id="rId27" Type="http://schemas.openxmlformats.org/officeDocument/2006/relationships/image" Target="../media/image32.png"/><Relationship Id="rId30" Type="http://schemas.openxmlformats.org/officeDocument/2006/relationships/customXml" Target="../ink/ink28.xml"/><Relationship Id="rId35" Type="http://schemas.openxmlformats.org/officeDocument/2006/relationships/image" Target="../media/image36.png"/><Relationship Id="rId43" Type="http://schemas.openxmlformats.org/officeDocument/2006/relationships/image" Target="../media/image40.png"/><Relationship Id="rId48" Type="http://schemas.openxmlformats.org/officeDocument/2006/relationships/customXml" Target="../ink/ink37.xml"/><Relationship Id="rId56" Type="http://schemas.openxmlformats.org/officeDocument/2006/relationships/customXml" Target="../ink/ink41.xml"/><Relationship Id="rId64" Type="http://schemas.openxmlformats.org/officeDocument/2006/relationships/customXml" Target="../ink/ink45.xml"/><Relationship Id="rId69" Type="http://schemas.openxmlformats.org/officeDocument/2006/relationships/image" Target="../media/image53.png"/><Relationship Id="rId77" Type="http://schemas.openxmlformats.org/officeDocument/2006/relationships/image" Target="../media/image57.png"/><Relationship Id="rId8" Type="http://schemas.openxmlformats.org/officeDocument/2006/relationships/customXml" Target="../ink/ink17.xml"/><Relationship Id="rId51" Type="http://schemas.openxmlformats.org/officeDocument/2006/relationships/image" Target="../media/image44.png"/><Relationship Id="rId72" Type="http://schemas.openxmlformats.org/officeDocument/2006/relationships/customXml" Target="../ink/ink49.xml"/><Relationship Id="rId80" Type="http://schemas.openxmlformats.org/officeDocument/2006/relationships/customXml" Target="../ink/ink53.xml"/><Relationship Id="rId3" Type="http://schemas.openxmlformats.org/officeDocument/2006/relationships/image" Target="../media/image6.png"/><Relationship Id="rId12" Type="http://schemas.openxmlformats.org/officeDocument/2006/relationships/customXml" Target="../ink/ink19.xml"/><Relationship Id="rId17" Type="http://schemas.openxmlformats.org/officeDocument/2006/relationships/image" Target="../media/image27.png"/><Relationship Id="rId25" Type="http://schemas.openxmlformats.org/officeDocument/2006/relationships/image" Target="../media/image31.png"/><Relationship Id="rId33" Type="http://schemas.openxmlformats.org/officeDocument/2006/relationships/image" Target="../media/image35.png"/><Relationship Id="rId38" Type="http://schemas.openxmlformats.org/officeDocument/2006/relationships/customXml" Target="../ink/ink32.xml"/><Relationship Id="rId46" Type="http://schemas.openxmlformats.org/officeDocument/2006/relationships/customXml" Target="../ink/ink36.xml"/><Relationship Id="rId59" Type="http://schemas.openxmlformats.org/officeDocument/2006/relationships/image" Target="../media/image48.png"/><Relationship Id="rId67" Type="http://schemas.openxmlformats.org/officeDocument/2006/relationships/image" Target="../media/image52.png"/><Relationship Id="rId20" Type="http://schemas.openxmlformats.org/officeDocument/2006/relationships/customXml" Target="../ink/ink23.xml"/><Relationship Id="rId41" Type="http://schemas.openxmlformats.org/officeDocument/2006/relationships/image" Target="../media/image39.png"/><Relationship Id="rId54" Type="http://schemas.openxmlformats.org/officeDocument/2006/relationships/customXml" Target="../ink/ink40.xml"/><Relationship Id="rId62" Type="http://schemas.openxmlformats.org/officeDocument/2006/relationships/customXml" Target="../ink/ink44.xml"/><Relationship Id="rId70" Type="http://schemas.openxmlformats.org/officeDocument/2006/relationships/customXml" Target="../ink/ink48.xml"/><Relationship Id="rId75" Type="http://schemas.openxmlformats.org/officeDocument/2006/relationships/image" Target="../media/image56.png"/><Relationship Id="rId83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5" Type="http://schemas.openxmlformats.org/officeDocument/2006/relationships/image" Target="../media/image26.png"/><Relationship Id="rId23" Type="http://schemas.openxmlformats.org/officeDocument/2006/relationships/image" Target="../media/image30.png"/><Relationship Id="rId28" Type="http://schemas.openxmlformats.org/officeDocument/2006/relationships/customXml" Target="../ink/ink27.xml"/><Relationship Id="rId36" Type="http://schemas.openxmlformats.org/officeDocument/2006/relationships/customXml" Target="../ink/ink31.xml"/><Relationship Id="rId49" Type="http://schemas.openxmlformats.org/officeDocument/2006/relationships/image" Target="../media/image43.png"/><Relationship Id="rId57" Type="http://schemas.openxmlformats.org/officeDocument/2006/relationships/image" Target="../media/image47.png"/><Relationship Id="rId10" Type="http://schemas.openxmlformats.org/officeDocument/2006/relationships/customXml" Target="../ink/ink18.xml"/><Relationship Id="rId31" Type="http://schemas.openxmlformats.org/officeDocument/2006/relationships/image" Target="../media/image34.png"/><Relationship Id="rId44" Type="http://schemas.openxmlformats.org/officeDocument/2006/relationships/customXml" Target="../ink/ink35.xml"/><Relationship Id="rId52" Type="http://schemas.openxmlformats.org/officeDocument/2006/relationships/customXml" Target="../ink/ink39.xml"/><Relationship Id="rId60" Type="http://schemas.openxmlformats.org/officeDocument/2006/relationships/customXml" Target="../ink/ink43.xml"/><Relationship Id="rId65" Type="http://schemas.openxmlformats.org/officeDocument/2006/relationships/image" Target="../media/image51.png"/><Relationship Id="rId73" Type="http://schemas.openxmlformats.org/officeDocument/2006/relationships/image" Target="../media/image55.png"/><Relationship Id="rId78" Type="http://schemas.openxmlformats.org/officeDocument/2006/relationships/customXml" Target="../ink/ink52.xml"/><Relationship Id="rId81" Type="http://schemas.openxmlformats.org/officeDocument/2006/relationships/image" Target="../media/image59.png"/><Relationship Id="rId4" Type="http://schemas.openxmlformats.org/officeDocument/2006/relationships/customXml" Target="../ink/ink15.xml"/><Relationship Id="rId9" Type="http://schemas.openxmlformats.org/officeDocument/2006/relationships/image" Target="../media/image23.png"/><Relationship Id="rId13" Type="http://schemas.openxmlformats.org/officeDocument/2006/relationships/image" Target="../media/image25.png"/><Relationship Id="rId18" Type="http://schemas.openxmlformats.org/officeDocument/2006/relationships/customXml" Target="../ink/ink22.xml"/><Relationship Id="rId39" Type="http://schemas.openxmlformats.org/officeDocument/2006/relationships/image" Target="../media/image38.png"/><Relationship Id="rId34" Type="http://schemas.openxmlformats.org/officeDocument/2006/relationships/customXml" Target="../ink/ink30.xml"/><Relationship Id="rId50" Type="http://schemas.openxmlformats.org/officeDocument/2006/relationships/customXml" Target="../ink/ink38.xml"/><Relationship Id="rId55" Type="http://schemas.openxmlformats.org/officeDocument/2006/relationships/image" Target="../media/image46.png"/><Relationship Id="rId76" Type="http://schemas.openxmlformats.org/officeDocument/2006/relationships/customXml" Target="../ink/ink51.xml"/><Relationship Id="rId7" Type="http://schemas.openxmlformats.org/officeDocument/2006/relationships/image" Target="../media/image22.png"/><Relationship Id="rId71" Type="http://schemas.openxmlformats.org/officeDocument/2006/relationships/image" Target="../media/image54.png"/><Relationship Id="rId2" Type="http://schemas.openxmlformats.org/officeDocument/2006/relationships/image" Target="../media/image5.png"/><Relationship Id="rId29" Type="http://schemas.openxmlformats.org/officeDocument/2006/relationships/image" Target="../media/image33.png"/><Relationship Id="rId24" Type="http://schemas.openxmlformats.org/officeDocument/2006/relationships/customXml" Target="../ink/ink25.xml"/><Relationship Id="rId40" Type="http://schemas.openxmlformats.org/officeDocument/2006/relationships/customXml" Target="../ink/ink33.xml"/><Relationship Id="rId45" Type="http://schemas.openxmlformats.org/officeDocument/2006/relationships/image" Target="../media/image41.png"/><Relationship Id="rId66" Type="http://schemas.openxmlformats.org/officeDocument/2006/relationships/customXml" Target="../ink/ink46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73.png"/><Relationship Id="rId21" Type="http://schemas.openxmlformats.org/officeDocument/2006/relationships/customXml" Target="../ink/ink64.xml"/><Relationship Id="rId42" Type="http://schemas.openxmlformats.org/officeDocument/2006/relationships/image" Target="../media/image81.png"/><Relationship Id="rId47" Type="http://schemas.openxmlformats.org/officeDocument/2006/relationships/customXml" Target="../ink/ink77.xml"/><Relationship Id="rId63" Type="http://schemas.openxmlformats.org/officeDocument/2006/relationships/customXml" Target="../ink/ink85.xml"/><Relationship Id="rId68" Type="http://schemas.openxmlformats.org/officeDocument/2006/relationships/image" Target="../media/image94.png"/><Relationship Id="rId84" Type="http://schemas.openxmlformats.org/officeDocument/2006/relationships/image" Target="../media/image102.png"/><Relationship Id="rId89" Type="http://schemas.openxmlformats.org/officeDocument/2006/relationships/customXml" Target="../ink/ink98.xml"/><Relationship Id="rId16" Type="http://schemas.openxmlformats.org/officeDocument/2006/relationships/image" Target="../media/image68.png"/><Relationship Id="rId107" Type="http://schemas.openxmlformats.org/officeDocument/2006/relationships/customXml" Target="../ink/ink107.xml"/><Relationship Id="rId11" Type="http://schemas.openxmlformats.org/officeDocument/2006/relationships/customXml" Target="../ink/ink59.xml"/><Relationship Id="rId32" Type="http://schemas.openxmlformats.org/officeDocument/2006/relationships/image" Target="../media/image76.png"/><Relationship Id="rId37" Type="http://schemas.openxmlformats.org/officeDocument/2006/relationships/customXml" Target="../ink/ink72.xml"/><Relationship Id="rId53" Type="http://schemas.openxmlformats.org/officeDocument/2006/relationships/customXml" Target="../ink/ink80.xml"/><Relationship Id="rId58" Type="http://schemas.openxmlformats.org/officeDocument/2006/relationships/image" Target="../media/image89.png"/><Relationship Id="rId74" Type="http://schemas.openxmlformats.org/officeDocument/2006/relationships/image" Target="../media/image97.png"/><Relationship Id="rId79" Type="http://schemas.openxmlformats.org/officeDocument/2006/relationships/customXml" Target="../ink/ink93.xml"/><Relationship Id="rId102" Type="http://schemas.openxmlformats.org/officeDocument/2006/relationships/image" Target="../media/image111.png"/><Relationship Id="rId5" Type="http://schemas.openxmlformats.org/officeDocument/2006/relationships/customXml" Target="../ink/ink56.xml"/><Relationship Id="rId90" Type="http://schemas.openxmlformats.org/officeDocument/2006/relationships/image" Target="../media/image105.png"/><Relationship Id="rId95" Type="http://schemas.openxmlformats.org/officeDocument/2006/relationships/customXml" Target="../ink/ink101.xml"/><Relationship Id="rId22" Type="http://schemas.openxmlformats.org/officeDocument/2006/relationships/image" Target="../media/image71.png"/><Relationship Id="rId27" Type="http://schemas.openxmlformats.org/officeDocument/2006/relationships/customXml" Target="../ink/ink67.xml"/><Relationship Id="rId43" Type="http://schemas.openxmlformats.org/officeDocument/2006/relationships/customXml" Target="../ink/ink75.xml"/><Relationship Id="rId48" Type="http://schemas.openxmlformats.org/officeDocument/2006/relationships/image" Target="../media/image84.png"/><Relationship Id="rId64" Type="http://schemas.openxmlformats.org/officeDocument/2006/relationships/image" Target="../media/image92.png"/><Relationship Id="rId69" Type="http://schemas.openxmlformats.org/officeDocument/2006/relationships/customXml" Target="../ink/ink88.xml"/><Relationship Id="rId80" Type="http://schemas.openxmlformats.org/officeDocument/2006/relationships/image" Target="../media/image100.png"/><Relationship Id="rId85" Type="http://schemas.openxmlformats.org/officeDocument/2006/relationships/customXml" Target="../ink/ink96.xml"/><Relationship Id="rId12" Type="http://schemas.openxmlformats.org/officeDocument/2006/relationships/image" Target="../media/image66.png"/><Relationship Id="rId17" Type="http://schemas.openxmlformats.org/officeDocument/2006/relationships/customXml" Target="../ink/ink62.xml"/><Relationship Id="rId33" Type="http://schemas.openxmlformats.org/officeDocument/2006/relationships/customXml" Target="../ink/ink70.xml"/><Relationship Id="rId38" Type="http://schemas.openxmlformats.org/officeDocument/2006/relationships/image" Target="../media/image79.png"/><Relationship Id="rId59" Type="http://schemas.openxmlformats.org/officeDocument/2006/relationships/customXml" Target="../ink/ink83.xml"/><Relationship Id="rId103" Type="http://schemas.openxmlformats.org/officeDocument/2006/relationships/customXml" Target="../ink/ink105.xml"/><Relationship Id="rId108" Type="http://schemas.openxmlformats.org/officeDocument/2006/relationships/image" Target="../media/image114.png"/><Relationship Id="rId54" Type="http://schemas.openxmlformats.org/officeDocument/2006/relationships/image" Target="../media/image87.png"/><Relationship Id="rId70" Type="http://schemas.openxmlformats.org/officeDocument/2006/relationships/image" Target="../media/image95.png"/><Relationship Id="rId75" Type="http://schemas.openxmlformats.org/officeDocument/2006/relationships/customXml" Target="../ink/ink91.xml"/><Relationship Id="rId91" Type="http://schemas.openxmlformats.org/officeDocument/2006/relationships/customXml" Target="../ink/ink99.xml"/><Relationship Id="rId96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5" Type="http://schemas.openxmlformats.org/officeDocument/2006/relationships/customXml" Target="../ink/ink61.xml"/><Relationship Id="rId23" Type="http://schemas.openxmlformats.org/officeDocument/2006/relationships/customXml" Target="../ink/ink65.xml"/><Relationship Id="rId28" Type="http://schemas.openxmlformats.org/officeDocument/2006/relationships/image" Target="../media/image74.png"/><Relationship Id="rId36" Type="http://schemas.openxmlformats.org/officeDocument/2006/relationships/image" Target="../media/image78.png"/><Relationship Id="rId49" Type="http://schemas.openxmlformats.org/officeDocument/2006/relationships/customXml" Target="../ink/ink78.xml"/><Relationship Id="rId57" Type="http://schemas.openxmlformats.org/officeDocument/2006/relationships/customXml" Target="../ink/ink82.xml"/><Relationship Id="rId106" Type="http://schemas.openxmlformats.org/officeDocument/2006/relationships/image" Target="../media/image113.png"/><Relationship Id="rId10" Type="http://schemas.openxmlformats.org/officeDocument/2006/relationships/image" Target="../media/image65.png"/><Relationship Id="rId31" Type="http://schemas.openxmlformats.org/officeDocument/2006/relationships/customXml" Target="../ink/ink69.xml"/><Relationship Id="rId44" Type="http://schemas.openxmlformats.org/officeDocument/2006/relationships/image" Target="../media/image82.png"/><Relationship Id="rId52" Type="http://schemas.openxmlformats.org/officeDocument/2006/relationships/image" Target="../media/image86.png"/><Relationship Id="rId60" Type="http://schemas.openxmlformats.org/officeDocument/2006/relationships/image" Target="../media/image90.png"/><Relationship Id="rId65" Type="http://schemas.openxmlformats.org/officeDocument/2006/relationships/customXml" Target="../ink/ink86.xml"/><Relationship Id="rId73" Type="http://schemas.openxmlformats.org/officeDocument/2006/relationships/customXml" Target="../ink/ink90.xml"/><Relationship Id="rId78" Type="http://schemas.openxmlformats.org/officeDocument/2006/relationships/image" Target="../media/image99.png"/><Relationship Id="rId81" Type="http://schemas.openxmlformats.org/officeDocument/2006/relationships/customXml" Target="../ink/ink94.xml"/><Relationship Id="rId86" Type="http://schemas.openxmlformats.org/officeDocument/2006/relationships/image" Target="../media/image103.png"/><Relationship Id="rId94" Type="http://schemas.openxmlformats.org/officeDocument/2006/relationships/image" Target="../media/image107.png"/><Relationship Id="rId99" Type="http://schemas.openxmlformats.org/officeDocument/2006/relationships/customXml" Target="../ink/ink103.xml"/><Relationship Id="rId101" Type="http://schemas.openxmlformats.org/officeDocument/2006/relationships/customXml" Target="../ink/ink104.xml"/><Relationship Id="rId4" Type="http://schemas.openxmlformats.org/officeDocument/2006/relationships/image" Target="../media/image62.png"/><Relationship Id="rId9" Type="http://schemas.openxmlformats.org/officeDocument/2006/relationships/customXml" Target="../ink/ink58.xml"/><Relationship Id="rId13" Type="http://schemas.openxmlformats.org/officeDocument/2006/relationships/customXml" Target="../ink/ink60.xml"/><Relationship Id="rId18" Type="http://schemas.openxmlformats.org/officeDocument/2006/relationships/image" Target="../media/image69.png"/><Relationship Id="rId39" Type="http://schemas.openxmlformats.org/officeDocument/2006/relationships/customXml" Target="../ink/ink73.xml"/><Relationship Id="rId109" Type="http://schemas.openxmlformats.org/officeDocument/2006/relationships/customXml" Target="../ink/ink108.xml"/><Relationship Id="rId34" Type="http://schemas.openxmlformats.org/officeDocument/2006/relationships/image" Target="../media/image77.png"/><Relationship Id="rId50" Type="http://schemas.openxmlformats.org/officeDocument/2006/relationships/image" Target="../media/image85.png"/><Relationship Id="rId55" Type="http://schemas.openxmlformats.org/officeDocument/2006/relationships/customXml" Target="../ink/ink81.xml"/><Relationship Id="rId76" Type="http://schemas.openxmlformats.org/officeDocument/2006/relationships/image" Target="../media/image98.png"/><Relationship Id="rId97" Type="http://schemas.openxmlformats.org/officeDocument/2006/relationships/customXml" Target="../ink/ink102.xml"/><Relationship Id="rId104" Type="http://schemas.openxmlformats.org/officeDocument/2006/relationships/image" Target="../media/image112.png"/><Relationship Id="rId7" Type="http://schemas.openxmlformats.org/officeDocument/2006/relationships/customXml" Target="../ink/ink57.xml"/><Relationship Id="rId71" Type="http://schemas.openxmlformats.org/officeDocument/2006/relationships/customXml" Target="../ink/ink89.xml"/><Relationship Id="rId92" Type="http://schemas.openxmlformats.org/officeDocument/2006/relationships/image" Target="../media/image106.png"/><Relationship Id="rId2" Type="http://schemas.openxmlformats.org/officeDocument/2006/relationships/image" Target="../media/image61.png"/><Relationship Id="rId29" Type="http://schemas.openxmlformats.org/officeDocument/2006/relationships/customXml" Target="../ink/ink68.xml"/><Relationship Id="rId24" Type="http://schemas.openxmlformats.org/officeDocument/2006/relationships/image" Target="../media/image72.png"/><Relationship Id="rId40" Type="http://schemas.openxmlformats.org/officeDocument/2006/relationships/image" Target="../media/image80.png"/><Relationship Id="rId45" Type="http://schemas.openxmlformats.org/officeDocument/2006/relationships/customXml" Target="../ink/ink76.xml"/><Relationship Id="rId66" Type="http://schemas.openxmlformats.org/officeDocument/2006/relationships/image" Target="../media/image93.png"/><Relationship Id="rId87" Type="http://schemas.openxmlformats.org/officeDocument/2006/relationships/customXml" Target="../ink/ink97.xml"/><Relationship Id="rId110" Type="http://schemas.openxmlformats.org/officeDocument/2006/relationships/image" Target="../media/image115.png"/><Relationship Id="rId61" Type="http://schemas.openxmlformats.org/officeDocument/2006/relationships/customXml" Target="../ink/ink84.xml"/><Relationship Id="rId82" Type="http://schemas.openxmlformats.org/officeDocument/2006/relationships/image" Target="../media/image101.png"/><Relationship Id="rId19" Type="http://schemas.openxmlformats.org/officeDocument/2006/relationships/customXml" Target="../ink/ink63.xml"/><Relationship Id="rId14" Type="http://schemas.openxmlformats.org/officeDocument/2006/relationships/image" Target="../media/image67.png"/><Relationship Id="rId30" Type="http://schemas.openxmlformats.org/officeDocument/2006/relationships/image" Target="../media/image75.png"/><Relationship Id="rId35" Type="http://schemas.openxmlformats.org/officeDocument/2006/relationships/customXml" Target="../ink/ink71.xml"/><Relationship Id="rId56" Type="http://schemas.openxmlformats.org/officeDocument/2006/relationships/image" Target="../media/image88.png"/><Relationship Id="rId77" Type="http://schemas.openxmlformats.org/officeDocument/2006/relationships/customXml" Target="../ink/ink92.xml"/><Relationship Id="rId100" Type="http://schemas.openxmlformats.org/officeDocument/2006/relationships/image" Target="../media/image110.png"/><Relationship Id="rId105" Type="http://schemas.openxmlformats.org/officeDocument/2006/relationships/customXml" Target="../ink/ink106.xml"/><Relationship Id="rId8" Type="http://schemas.openxmlformats.org/officeDocument/2006/relationships/image" Target="../media/image64.png"/><Relationship Id="rId51" Type="http://schemas.openxmlformats.org/officeDocument/2006/relationships/customXml" Target="../ink/ink79.xml"/><Relationship Id="rId72" Type="http://schemas.openxmlformats.org/officeDocument/2006/relationships/image" Target="../media/image96.png"/><Relationship Id="rId93" Type="http://schemas.openxmlformats.org/officeDocument/2006/relationships/customXml" Target="../ink/ink100.xml"/><Relationship Id="rId98" Type="http://schemas.openxmlformats.org/officeDocument/2006/relationships/image" Target="../media/image109.png"/><Relationship Id="rId3" Type="http://schemas.openxmlformats.org/officeDocument/2006/relationships/customXml" Target="../ink/ink55.xml"/><Relationship Id="rId25" Type="http://schemas.openxmlformats.org/officeDocument/2006/relationships/customXml" Target="../ink/ink66.xml"/><Relationship Id="rId46" Type="http://schemas.openxmlformats.org/officeDocument/2006/relationships/image" Target="../media/image83.png"/><Relationship Id="rId67" Type="http://schemas.openxmlformats.org/officeDocument/2006/relationships/customXml" Target="../ink/ink87.xml"/><Relationship Id="rId20" Type="http://schemas.openxmlformats.org/officeDocument/2006/relationships/image" Target="../media/image70.png"/><Relationship Id="rId41" Type="http://schemas.openxmlformats.org/officeDocument/2006/relationships/customXml" Target="../ink/ink74.xml"/><Relationship Id="rId62" Type="http://schemas.openxmlformats.org/officeDocument/2006/relationships/image" Target="../media/image91.png"/><Relationship Id="rId83" Type="http://schemas.openxmlformats.org/officeDocument/2006/relationships/customXml" Target="../ink/ink95.xml"/><Relationship Id="rId88" Type="http://schemas.openxmlformats.org/officeDocument/2006/relationships/image" Target="../media/image104.png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73.png"/><Relationship Id="rId21" Type="http://schemas.openxmlformats.org/officeDocument/2006/relationships/image" Target="../media/image126.png"/><Relationship Id="rId42" Type="http://schemas.openxmlformats.org/officeDocument/2006/relationships/image" Target="../media/image136.png"/><Relationship Id="rId63" Type="http://schemas.openxmlformats.org/officeDocument/2006/relationships/image" Target="../media/image146.png"/><Relationship Id="rId84" Type="http://schemas.openxmlformats.org/officeDocument/2006/relationships/customXml" Target="../ink/ink150.xml"/><Relationship Id="rId138" Type="http://schemas.openxmlformats.org/officeDocument/2006/relationships/image" Target="../media/image183.png"/><Relationship Id="rId159" Type="http://schemas.openxmlformats.org/officeDocument/2006/relationships/customXml" Target="../ink/ink189.xml"/><Relationship Id="rId170" Type="http://schemas.openxmlformats.org/officeDocument/2006/relationships/image" Target="../media/image197.png"/><Relationship Id="rId191" Type="http://schemas.openxmlformats.org/officeDocument/2006/relationships/customXml" Target="../ink/ink205.xml"/><Relationship Id="rId205" Type="http://schemas.openxmlformats.org/officeDocument/2006/relationships/customXml" Target="../ink/ink212.xml"/><Relationship Id="rId107" Type="http://schemas.openxmlformats.org/officeDocument/2006/relationships/image" Target="../media/image168.png"/><Relationship Id="rId11" Type="http://schemas.openxmlformats.org/officeDocument/2006/relationships/image" Target="../media/image121.png"/><Relationship Id="rId32" Type="http://schemas.openxmlformats.org/officeDocument/2006/relationships/customXml" Target="../ink/ink123.xml"/><Relationship Id="rId53" Type="http://schemas.openxmlformats.org/officeDocument/2006/relationships/image" Target="../media/image141.png"/><Relationship Id="rId74" Type="http://schemas.openxmlformats.org/officeDocument/2006/relationships/customXml" Target="../ink/ink145.xml"/><Relationship Id="rId128" Type="http://schemas.openxmlformats.org/officeDocument/2006/relationships/customXml" Target="../ink/ink172.xml"/><Relationship Id="rId149" Type="http://schemas.openxmlformats.org/officeDocument/2006/relationships/image" Target="../media/image18.png"/><Relationship Id="rId5" Type="http://schemas.openxmlformats.org/officeDocument/2006/relationships/image" Target="../media/image118.png"/><Relationship Id="rId95" Type="http://schemas.openxmlformats.org/officeDocument/2006/relationships/image" Target="../media/image162.png"/><Relationship Id="rId160" Type="http://schemas.openxmlformats.org/officeDocument/2006/relationships/image" Target="../media/image192.png"/><Relationship Id="rId181" Type="http://schemas.openxmlformats.org/officeDocument/2006/relationships/customXml" Target="../ink/ink200.xml"/><Relationship Id="rId216" Type="http://schemas.openxmlformats.org/officeDocument/2006/relationships/image" Target="../media/image220.png"/><Relationship Id="rId22" Type="http://schemas.openxmlformats.org/officeDocument/2006/relationships/customXml" Target="../ink/ink118.xml"/><Relationship Id="rId43" Type="http://schemas.openxmlformats.org/officeDocument/2006/relationships/customXml" Target="../ink/ink129.xml"/><Relationship Id="rId64" Type="http://schemas.openxmlformats.org/officeDocument/2006/relationships/customXml" Target="../ink/ink140.xml"/><Relationship Id="rId118" Type="http://schemas.openxmlformats.org/officeDocument/2006/relationships/customXml" Target="../ink/ink167.xml"/><Relationship Id="rId139" Type="http://schemas.openxmlformats.org/officeDocument/2006/relationships/customXml" Target="../ink/ink178.xml"/><Relationship Id="rId85" Type="http://schemas.openxmlformats.org/officeDocument/2006/relationships/image" Target="../media/image157.png"/><Relationship Id="rId150" Type="http://schemas.openxmlformats.org/officeDocument/2006/relationships/customXml" Target="../ink/ink184.xml"/><Relationship Id="rId171" Type="http://schemas.openxmlformats.org/officeDocument/2006/relationships/customXml" Target="../ink/ink195.xml"/><Relationship Id="rId192" Type="http://schemas.openxmlformats.org/officeDocument/2006/relationships/image" Target="../media/image208.png"/><Relationship Id="rId206" Type="http://schemas.openxmlformats.org/officeDocument/2006/relationships/image" Target="../media/image215.png"/><Relationship Id="rId12" Type="http://schemas.openxmlformats.org/officeDocument/2006/relationships/customXml" Target="../ink/ink113.xml"/><Relationship Id="rId33" Type="http://schemas.openxmlformats.org/officeDocument/2006/relationships/image" Target="../media/image132.png"/><Relationship Id="rId108" Type="http://schemas.openxmlformats.org/officeDocument/2006/relationships/customXml" Target="../ink/ink162.xml"/><Relationship Id="rId129" Type="http://schemas.openxmlformats.org/officeDocument/2006/relationships/image" Target="../media/image179.png"/><Relationship Id="rId54" Type="http://schemas.openxmlformats.org/officeDocument/2006/relationships/customXml" Target="../ink/ink135.xml"/><Relationship Id="rId75" Type="http://schemas.openxmlformats.org/officeDocument/2006/relationships/image" Target="../media/image152.png"/><Relationship Id="rId96" Type="http://schemas.openxmlformats.org/officeDocument/2006/relationships/customXml" Target="../ink/ink156.xml"/><Relationship Id="rId140" Type="http://schemas.openxmlformats.org/officeDocument/2006/relationships/image" Target="../media/image184.png"/><Relationship Id="rId161" Type="http://schemas.openxmlformats.org/officeDocument/2006/relationships/customXml" Target="../ink/ink190.xml"/><Relationship Id="rId182" Type="http://schemas.openxmlformats.org/officeDocument/2006/relationships/image" Target="../media/image203.png"/><Relationship Id="rId217" Type="http://schemas.openxmlformats.org/officeDocument/2006/relationships/customXml" Target="../ink/ink218.xml"/><Relationship Id="rId6" Type="http://schemas.openxmlformats.org/officeDocument/2006/relationships/customXml" Target="../ink/ink110.xml"/><Relationship Id="rId23" Type="http://schemas.openxmlformats.org/officeDocument/2006/relationships/image" Target="../media/image127.png"/><Relationship Id="rId119" Type="http://schemas.openxmlformats.org/officeDocument/2006/relationships/image" Target="../media/image174.png"/><Relationship Id="rId44" Type="http://schemas.openxmlformats.org/officeDocument/2006/relationships/image" Target="../media/image137.png"/><Relationship Id="rId65" Type="http://schemas.openxmlformats.org/officeDocument/2006/relationships/image" Target="../media/image147.png"/><Relationship Id="rId86" Type="http://schemas.openxmlformats.org/officeDocument/2006/relationships/customXml" Target="../ink/ink151.xml"/><Relationship Id="rId130" Type="http://schemas.openxmlformats.org/officeDocument/2006/relationships/customXml" Target="../ink/ink173.xml"/><Relationship Id="rId151" Type="http://schemas.openxmlformats.org/officeDocument/2006/relationships/customXml" Target="../ink/ink185.xml"/><Relationship Id="rId172" Type="http://schemas.openxmlformats.org/officeDocument/2006/relationships/image" Target="../media/image198.png"/><Relationship Id="rId193" Type="http://schemas.openxmlformats.org/officeDocument/2006/relationships/customXml" Target="../ink/ink206.xml"/><Relationship Id="rId207" Type="http://schemas.openxmlformats.org/officeDocument/2006/relationships/customXml" Target="../ink/ink213.xml"/><Relationship Id="rId13" Type="http://schemas.openxmlformats.org/officeDocument/2006/relationships/image" Target="../media/image122.png"/><Relationship Id="rId109" Type="http://schemas.openxmlformats.org/officeDocument/2006/relationships/image" Target="../media/image169.png"/><Relationship Id="rId34" Type="http://schemas.openxmlformats.org/officeDocument/2006/relationships/customXml" Target="../ink/ink124.xml"/><Relationship Id="rId55" Type="http://schemas.openxmlformats.org/officeDocument/2006/relationships/image" Target="../media/image142.png"/><Relationship Id="rId76" Type="http://schemas.openxmlformats.org/officeDocument/2006/relationships/customXml" Target="../ink/ink146.xml"/><Relationship Id="rId97" Type="http://schemas.openxmlformats.org/officeDocument/2006/relationships/image" Target="../media/image163.png"/><Relationship Id="rId120" Type="http://schemas.openxmlformats.org/officeDocument/2006/relationships/customXml" Target="../ink/ink168.xml"/><Relationship Id="rId141" Type="http://schemas.openxmlformats.org/officeDocument/2006/relationships/customXml" Target="../ink/ink179.xml"/><Relationship Id="rId7" Type="http://schemas.openxmlformats.org/officeDocument/2006/relationships/image" Target="../media/image119.png"/><Relationship Id="rId162" Type="http://schemas.openxmlformats.org/officeDocument/2006/relationships/image" Target="../media/image193.png"/><Relationship Id="rId183" Type="http://schemas.openxmlformats.org/officeDocument/2006/relationships/customXml" Target="../ink/ink201.xml"/><Relationship Id="rId218" Type="http://schemas.openxmlformats.org/officeDocument/2006/relationships/image" Target="../media/image221.png"/><Relationship Id="rId24" Type="http://schemas.openxmlformats.org/officeDocument/2006/relationships/customXml" Target="../ink/ink119.xml"/><Relationship Id="rId45" Type="http://schemas.openxmlformats.org/officeDocument/2006/relationships/customXml" Target="../ink/ink130.xml"/><Relationship Id="rId66" Type="http://schemas.openxmlformats.org/officeDocument/2006/relationships/customXml" Target="../ink/ink141.xml"/><Relationship Id="rId87" Type="http://schemas.openxmlformats.org/officeDocument/2006/relationships/image" Target="../media/image158.png"/><Relationship Id="rId110" Type="http://schemas.openxmlformats.org/officeDocument/2006/relationships/customXml" Target="../ink/ink163.xml"/><Relationship Id="rId131" Type="http://schemas.openxmlformats.org/officeDocument/2006/relationships/image" Target="../media/image180.png"/><Relationship Id="rId152" Type="http://schemas.openxmlformats.org/officeDocument/2006/relationships/image" Target="../media/image188.png"/><Relationship Id="rId173" Type="http://schemas.openxmlformats.org/officeDocument/2006/relationships/customXml" Target="../ink/ink196.xml"/><Relationship Id="rId194" Type="http://schemas.openxmlformats.org/officeDocument/2006/relationships/image" Target="../media/image209.png"/><Relationship Id="rId208" Type="http://schemas.openxmlformats.org/officeDocument/2006/relationships/image" Target="../media/image216.png"/><Relationship Id="rId14" Type="http://schemas.openxmlformats.org/officeDocument/2006/relationships/customXml" Target="../ink/ink114.xml"/><Relationship Id="rId30" Type="http://schemas.openxmlformats.org/officeDocument/2006/relationships/customXml" Target="../ink/ink122.xml"/><Relationship Id="rId35" Type="http://schemas.openxmlformats.org/officeDocument/2006/relationships/customXml" Target="../ink/ink125.xml"/><Relationship Id="rId56" Type="http://schemas.openxmlformats.org/officeDocument/2006/relationships/customXml" Target="../ink/ink136.xml"/><Relationship Id="rId77" Type="http://schemas.openxmlformats.org/officeDocument/2006/relationships/image" Target="../media/image153.png"/><Relationship Id="rId100" Type="http://schemas.openxmlformats.org/officeDocument/2006/relationships/customXml" Target="../ink/ink158.xml"/><Relationship Id="rId105" Type="http://schemas.openxmlformats.org/officeDocument/2006/relationships/image" Target="../media/image167.png"/><Relationship Id="rId126" Type="http://schemas.openxmlformats.org/officeDocument/2006/relationships/customXml" Target="../ink/ink171.xml"/><Relationship Id="rId147" Type="http://schemas.openxmlformats.org/officeDocument/2006/relationships/customXml" Target="../ink/ink182.xml"/><Relationship Id="rId168" Type="http://schemas.openxmlformats.org/officeDocument/2006/relationships/image" Target="../media/image196.png"/><Relationship Id="rId8" Type="http://schemas.openxmlformats.org/officeDocument/2006/relationships/customXml" Target="../ink/ink111.xml"/><Relationship Id="rId51" Type="http://schemas.openxmlformats.org/officeDocument/2006/relationships/image" Target="../media/image140.png"/><Relationship Id="rId72" Type="http://schemas.openxmlformats.org/officeDocument/2006/relationships/customXml" Target="../ink/ink144.xml"/><Relationship Id="rId93" Type="http://schemas.openxmlformats.org/officeDocument/2006/relationships/image" Target="../media/image161.png"/><Relationship Id="rId98" Type="http://schemas.openxmlformats.org/officeDocument/2006/relationships/customXml" Target="../ink/ink157.xml"/><Relationship Id="rId121" Type="http://schemas.openxmlformats.org/officeDocument/2006/relationships/image" Target="../media/image175.png"/><Relationship Id="rId142" Type="http://schemas.openxmlformats.org/officeDocument/2006/relationships/image" Target="../media/image185.png"/><Relationship Id="rId163" Type="http://schemas.openxmlformats.org/officeDocument/2006/relationships/customXml" Target="../ink/ink191.xml"/><Relationship Id="rId184" Type="http://schemas.openxmlformats.org/officeDocument/2006/relationships/image" Target="../media/image204.png"/><Relationship Id="rId189" Type="http://schemas.openxmlformats.org/officeDocument/2006/relationships/customXml" Target="../ink/ink204.xml"/><Relationship Id="rId3" Type="http://schemas.openxmlformats.org/officeDocument/2006/relationships/image" Target="../media/image117.png"/><Relationship Id="rId214" Type="http://schemas.openxmlformats.org/officeDocument/2006/relationships/image" Target="../media/image219.png"/><Relationship Id="rId25" Type="http://schemas.openxmlformats.org/officeDocument/2006/relationships/image" Target="../media/image128.png"/><Relationship Id="rId46" Type="http://schemas.openxmlformats.org/officeDocument/2006/relationships/image" Target="../media/image138.png"/><Relationship Id="rId67" Type="http://schemas.openxmlformats.org/officeDocument/2006/relationships/image" Target="../media/image148.png"/><Relationship Id="rId116" Type="http://schemas.openxmlformats.org/officeDocument/2006/relationships/customXml" Target="../ink/ink166.xml"/><Relationship Id="rId137" Type="http://schemas.openxmlformats.org/officeDocument/2006/relationships/customXml" Target="../ink/ink177.xml"/><Relationship Id="rId158" Type="http://schemas.openxmlformats.org/officeDocument/2006/relationships/image" Target="../media/image191.png"/><Relationship Id="rId20" Type="http://schemas.openxmlformats.org/officeDocument/2006/relationships/customXml" Target="../ink/ink117.xml"/><Relationship Id="rId41" Type="http://schemas.openxmlformats.org/officeDocument/2006/relationships/customXml" Target="../ink/ink128.xml"/><Relationship Id="rId62" Type="http://schemas.openxmlformats.org/officeDocument/2006/relationships/customXml" Target="../ink/ink139.xml"/><Relationship Id="rId83" Type="http://schemas.openxmlformats.org/officeDocument/2006/relationships/image" Target="../media/image156.png"/><Relationship Id="rId88" Type="http://schemas.openxmlformats.org/officeDocument/2006/relationships/customXml" Target="../ink/ink152.xml"/><Relationship Id="rId111" Type="http://schemas.openxmlformats.org/officeDocument/2006/relationships/image" Target="../media/image170.png"/><Relationship Id="rId132" Type="http://schemas.openxmlformats.org/officeDocument/2006/relationships/customXml" Target="../ink/ink174.xml"/><Relationship Id="rId153" Type="http://schemas.openxmlformats.org/officeDocument/2006/relationships/customXml" Target="../ink/ink186.xml"/><Relationship Id="rId174" Type="http://schemas.openxmlformats.org/officeDocument/2006/relationships/image" Target="../media/image199.png"/><Relationship Id="rId179" Type="http://schemas.openxmlformats.org/officeDocument/2006/relationships/customXml" Target="../ink/ink199.xml"/><Relationship Id="rId195" Type="http://schemas.openxmlformats.org/officeDocument/2006/relationships/customXml" Target="../ink/ink207.xml"/><Relationship Id="rId209" Type="http://schemas.openxmlformats.org/officeDocument/2006/relationships/customXml" Target="../ink/ink214.xml"/><Relationship Id="rId190" Type="http://schemas.openxmlformats.org/officeDocument/2006/relationships/image" Target="../media/image207.png"/><Relationship Id="rId204" Type="http://schemas.openxmlformats.org/officeDocument/2006/relationships/image" Target="../media/image214.png"/><Relationship Id="rId15" Type="http://schemas.openxmlformats.org/officeDocument/2006/relationships/image" Target="../media/image123.png"/><Relationship Id="rId36" Type="http://schemas.openxmlformats.org/officeDocument/2006/relationships/image" Target="../media/image133.png"/><Relationship Id="rId57" Type="http://schemas.openxmlformats.org/officeDocument/2006/relationships/image" Target="../media/image143.png"/><Relationship Id="rId106" Type="http://schemas.openxmlformats.org/officeDocument/2006/relationships/customXml" Target="../ink/ink161.xml"/><Relationship Id="rId127" Type="http://schemas.openxmlformats.org/officeDocument/2006/relationships/image" Target="../media/image178.png"/><Relationship Id="rId10" Type="http://schemas.openxmlformats.org/officeDocument/2006/relationships/customXml" Target="../ink/ink112.xml"/><Relationship Id="rId31" Type="http://schemas.openxmlformats.org/officeDocument/2006/relationships/image" Target="../media/image131.png"/><Relationship Id="rId52" Type="http://schemas.openxmlformats.org/officeDocument/2006/relationships/customXml" Target="../ink/ink134.xml"/><Relationship Id="rId73" Type="http://schemas.openxmlformats.org/officeDocument/2006/relationships/image" Target="../media/image151.png"/><Relationship Id="rId78" Type="http://schemas.openxmlformats.org/officeDocument/2006/relationships/customXml" Target="../ink/ink147.xml"/><Relationship Id="rId94" Type="http://schemas.openxmlformats.org/officeDocument/2006/relationships/customXml" Target="../ink/ink155.xml"/><Relationship Id="rId99" Type="http://schemas.openxmlformats.org/officeDocument/2006/relationships/image" Target="../media/image164.png"/><Relationship Id="rId101" Type="http://schemas.openxmlformats.org/officeDocument/2006/relationships/image" Target="../media/image165.png"/><Relationship Id="rId122" Type="http://schemas.openxmlformats.org/officeDocument/2006/relationships/customXml" Target="../ink/ink169.xml"/><Relationship Id="rId143" Type="http://schemas.openxmlformats.org/officeDocument/2006/relationships/customXml" Target="../ink/ink180.xml"/><Relationship Id="rId148" Type="http://schemas.openxmlformats.org/officeDocument/2006/relationships/customXml" Target="../ink/ink183.xml"/><Relationship Id="rId164" Type="http://schemas.openxmlformats.org/officeDocument/2006/relationships/image" Target="../media/image194.png"/><Relationship Id="rId169" Type="http://schemas.openxmlformats.org/officeDocument/2006/relationships/customXml" Target="../ink/ink194.xml"/><Relationship Id="rId185" Type="http://schemas.openxmlformats.org/officeDocument/2006/relationships/customXml" Target="../ink/ink202.xml"/><Relationship Id="rId4" Type="http://schemas.openxmlformats.org/officeDocument/2006/relationships/customXml" Target="../ink/ink109.xml"/><Relationship Id="rId9" Type="http://schemas.openxmlformats.org/officeDocument/2006/relationships/image" Target="../media/image120.png"/><Relationship Id="rId180" Type="http://schemas.openxmlformats.org/officeDocument/2006/relationships/image" Target="../media/image202.png"/><Relationship Id="rId210" Type="http://schemas.openxmlformats.org/officeDocument/2006/relationships/image" Target="../media/image217.png"/><Relationship Id="rId215" Type="http://schemas.openxmlformats.org/officeDocument/2006/relationships/customXml" Target="../ink/ink217.xml"/><Relationship Id="rId26" Type="http://schemas.openxmlformats.org/officeDocument/2006/relationships/customXml" Target="../ink/ink120.xml"/><Relationship Id="rId47" Type="http://schemas.openxmlformats.org/officeDocument/2006/relationships/customXml" Target="../ink/ink131.xml"/><Relationship Id="rId68" Type="http://schemas.openxmlformats.org/officeDocument/2006/relationships/customXml" Target="../ink/ink142.xml"/><Relationship Id="rId89" Type="http://schemas.openxmlformats.org/officeDocument/2006/relationships/image" Target="../media/image159.png"/><Relationship Id="rId112" Type="http://schemas.openxmlformats.org/officeDocument/2006/relationships/customXml" Target="../ink/ink164.xml"/><Relationship Id="rId133" Type="http://schemas.openxmlformats.org/officeDocument/2006/relationships/image" Target="../media/image181.png"/><Relationship Id="rId154" Type="http://schemas.openxmlformats.org/officeDocument/2006/relationships/image" Target="../media/image189.png"/><Relationship Id="rId175" Type="http://schemas.openxmlformats.org/officeDocument/2006/relationships/customXml" Target="../ink/ink197.xml"/><Relationship Id="rId196" Type="http://schemas.openxmlformats.org/officeDocument/2006/relationships/image" Target="../media/image210.png"/><Relationship Id="rId200" Type="http://schemas.openxmlformats.org/officeDocument/2006/relationships/image" Target="../media/image212.png"/><Relationship Id="rId16" Type="http://schemas.openxmlformats.org/officeDocument/2006/relationships/customXml" Target="../ink/ink115.xml"/><Relationship Id="rId37" Type="http://schemas.openxmlformats.org/officeDocument/2006/relationships/customXml" Target="../ink/ink126.xml"/><Relationship Id="rId58" Type="http://schemas.openxmlformats.org/officeDocument/2006/relationships/customXml" Target="../ink/ink137.xml"/><Relationship Id="rId79" Type="http://schemas.openxmlformats.org/officeDocument/2006/relationships/image" Target="../media/image154.png"/><Relationship Id="rId102" Type="http://schemas.openxmlformats.org/officeDocument/2006/relationships/customXml" Target="../ink/ink159.xml"/><Relationship Id="rId123" Type="http://schemas.openxmlformats.org/officeDocument/2006/relationships/image" Target="../media/image176.png"/><Relationship Id="rId144" Type="http://schemas.openxmlformats.org/officeDocument/2006/relationships/image" Target="../media/image186.png"/><Relationship Id="rId90" Type="http://schemas.openxmlformats.org/officeDocument/2006/relationships/customXml" Target="../ink/ink153.xml"/><Relationship Id="rId165" Type="http://schemas.openxmlformats.org/officeDocument/2006/relationships/customXml" Target="../ink/ink192.xml"/><Relationship Id="rId186" Type="http://schemas.openxmlformats.org/officeDocument/2006/relationships/image" Target="../media/image205.png"/><Relationship Id="rId211" Type="http://schemas.openxmlformats.org/officeDocument/2006/relationships/customXml" Target="../ink/ink215.xml"/><Relationship Id="rId27" Type="http://schemas.openxmlformats.org/officeDocument/2006/relationships/image" Target="../media/image129.png"/><Relationship Id="rId48" Type="http://schemas.openxmlformats.org/officeDocument/2006/relationships/image" Target="../media/image139.png"/><Relationship Id="rId69" Type="http://schemas.openxmlformats.org/officeDocument/2006/relationships/image" Target="../media/image149.png"/><Relationship Id="rId113" Type="http://schemas.openxmlformats.org/officeDocument/2006/relationships/image" Target="../media/image171.png"/><Relationship Id="rId134" Type="http://schemas.openxmlformats.org/officeDocument/2006/relationships/customXml" Target="../ink/ink175.xml"/><Relationship Id="rId80" Type="http://schemas.openxmlformats.org/officeDocument/2006/relationships/customXml" Target="../ink/ink148.xml"/><Relationship Id="rId155" Type="http://schemas.openxmlformats.org/officeDocument/2006/relationships/customXml" Target="../ink/ink187.xml"/><Relationship Id="rId176" Type="http://schemas.openxmlformats.org/officeDocument/2006/relationships/image" Target="../media/image200.png"/><Relationship Id="rId197" Type="http://schemas.openxmlformats.org/officeDocument/2006/relationships/customXml" Target="../ink/ink208.xml"/><Relationship Id="rId201" Type="http://schemas.openxmlformats.org/officeDocument/2006/relationships/customXml" Target="../ink/ink210.xml"/><Relationship Id="rId17" Type="http://schemas.openxmlformats.org/officeDocument/2006/relationships/image" Target="../media/image124.png"/><Relationship Id="rId38" Type="http://schemas.openxmlformats.org/officeDocument/2006/relationships/image" Target="../media/image134.png"/><Relationship Id="rId59" Type="http://schemas.openxmlformats.org/officeDocument/2006/relationships/image" Target="../media/image144.png"/><Relationship Id="rId103" Type="http://schemas.openxmlformats.org/officeDocument/2006/relationships/image" Target="../media/image166.png"/><Relationship Id="rId124" Type="http://schemas.openxmlformats.org/officeDocument/2006/relationships/customXml" Target="../ink/ink170.xml"/><Relationship Id="rId70" Type="http://schemas.openxmlformats.org/officeDocument/2006/relationships/customXml" Target="../ink/ink143.xml"/><Relationship Id="rId91" Type="http://schemas.openxmlformats.org/officeDocument/2006/relationships/image" Target="../media/image160.png"/><Relationship Id="rId145" Type="http://schemas.openxmlformats.org/officeDocument/2006/relationships/customXml" Target="../ink/ink181.xml"/><Relationship Id="rId166" Type="http://schemas.openxmlformats.org/officeDocument/2006/relationships/image" Target="../media/image195.png"/><Relationship Id="rId187" Type="http://schemas.openxmlformats.org/officeDocument/2006/relationships/customXml" Target="../ink/ink203.xml"/><Relationship Id="rId1" Type="http://schemas.openxmlformats.org/officeDocument/2006/relationships/slideLayout" Target="../slideLayouts/slideLayout4.xml"/><Relationship Id="rId212" Type="http://schemas.openxmlformats.org/officeDocument/2006/relationships/image" Target="../media/image218.png"/><Relationship Id="rId28" Type="http://schemas.openxmlformats.org/officeDocument/2006/relationships/customXml" Target="../ink/ink121.xml"/><Relationship Id="rId49" Type="http://schemas.openxmlformats.org/officeDocument/2006/relationships/customXml" Target="../ink/ink132.xml"/><Relationship Id="rId114" Type="http://schemas.openxmlformats.org/officeDocument/2006/relationships/customXml" Target="../ink/ink165.xml"/><Relationship Id="rId60" Type="http://schemas.openxmlformats.org/officeDocument/2006/relationships/customXml" Target="../ink/ink138.xml"/><Relationship Id="rId81" Type="http://schemas.openxmlformats.org/officeDocument/2006/relationships/image" Target="../media/image155.png"/><Relationship Id="rId135" Type="http://schemas.openxmlformats.org/officeDocument/2006/relationships/customXml" Target="../ink/ink176.xml"/><Relationship Id="rId156" Type="http://schemas.openxmlformats.org/officeDocument/2006/relationships/image" Target="../media/image190.png"/><Relationship Id="rId177" Type="http://schemas.openxmlformats.org/officeDocument/2006/relationships/customXml" Target="../ink/ink198.xml"/><Relationship Id="rId198" Type="http://schemas.openxmlformats.org/officeDocument/2006/relationships/image" Target="../media/image211.png"/><Relationship Id="rId202" Type="http://schemas.openxmlformats.org/officeDocument/2006/relationships/image" Target="../media/image213.png"/><Relationship Id="rId18" Type="http://schemas.openxmlformats.org/officeDocument/2006/relationships/customXml" Target="../ink/ink116.xml"/><Relationship Id="rId39" Type="http://schemas.openxmlformats.org/officeDocument/2006/relationships/customXml" Target="../ink/ink127.xml"/><Relationship Id="rId50" Type="http://schemas.openxmlformats.org/officeDocument/2006/relationships/customXml" Target="../ink/ink133.xml"/><Relationship Id="rId104" Type="http://schemas.openxmlformats.org/officeDocument/2006/relationships/customXml" Target="../ink/ink160.xml"/><Relationship Id="rId125" Type="http://schemas.openxmlformats.org/officeDocument/2006/relationships/image" Target="../media/image177.png"/><Relationship Id="rId146" Type="http://schemas.openxmlformats.org/officeDocument/2006/relationships/image" Target="../media/image187.png"/><Relationship Id="rId167" Type="http://schemas.openxmlformats.org/officeDocument/2006/relationships/customXml" Target="../ink/ink193.xml"/><Relationship Id="rId188" Type="http://schemas.openxmlformats.org/officeDocument/2006/relationships/image" Target="../media/image206.png"/><Relationship Id="rId71" Type="http://schemas.openxmlformats.org/officeDocument/2006/relationships/image" Target="../media/image150.png"/><Relationship Id="rId92" Type="http://schemas.openxmlformats.org/officeDocument/2006/relationships/customXml" Target="../ink/ink154.xml"/><Relationship Id="rId213" Type="http://schemas.openxmlformats.org/officeDocument/2006/relationships/customXml" Target="../ink/ink216.xml"/><Relationship Id="rId2" Type="http://schemas.openxmlformats.org/officeDocument/2006/relationships/image" Target="../media/image116.png"/><Relationship Id="rId29" Type="http://schemas.openxmlformats.org/officeDocument/2006/relationships/image" Target="../media/image130.png"/><Relationship Id="rId40" Type="http://schemas.openxmlformats.org/officeDocument/2006/relationships/image" Target="../media/image135.png"/><Relationship Id="rId115" Type="http://schemas.openxmlformats.org/officeDocument/2006/relationships/image" Target="../media/image172.png"/><Relationship Id="rId136" Type="http://schemas.openxmlformats.org/officeDocument/2006/relationships/image" Target="../media/image182.png"/><Relationship Id="rId157" Type="http://schemas.openxmlformats.org/officeDocument/2006/relationships/customXml" Target="../ink/ink188.xml"/><Relationship Id="rId178" Type="http://schemas.openxmlformats.org/officeDocument/2006/relationships/image" Target="../media/image201.png"/><Relationship Id="rId61" Type="http://schemas.openxmlformats.org/officeDocument/2006/relationships/image" Target="../media/image145.png"/><Relationship Id="rId82" Type="http://schemas.openxmlformats.org/officeDocument/2006/relationships/customXml" Target="../ink/ink149.xml"/><Relationship Id="rId199" Type="http://schemas.openxmlformats.org/officeDocument/2006/relationships/customXml" Target="../ink/ink209.xml"/><Relationship Id="rId203" Type="http://schemas.openxmlformats.org/officeDocument/2006/relationships/customXml" Target="../ink/ink211.xml"/><Relationship Id="rId19" Type="http://schemas.openxmlformats.org/officeDocument/2006/relationships/image" Target="../media/image125.png"/></Relationships>
</file>

<file path=ppt/slides/_rels/slide7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79.png"/><Relationship Id="rId21" Type="http://schemas.openxmlformats.org/officeDocument/2006/relationships/image" Target="../media/image232.png"/><Relationship Id="rId42" Type="http://schemas.openxmlformats.org/officeDocument/2006/relationships/customXml" Target="../ink/ink238.xml"/><Relationship Id="rId63" Type="http://schemas.openxmlformats.org/officeDocument/2006/relationships/image" Target="../media/image253.png"/><Relationship Id="rId84" Type="http://schemas.openxmlformats.org/officeDocument/2006/relationships/customXml" Target="../ink/ink259.xml"/><Relationship Id="rId138" Type="http://schemas.openxmlformats.org/officeDocument/2006/relationships/customXml" Target="../ink/ink286.xml"/><Relationship Id="rId159" Type="http://schemas.openxmlformats.org/officeDocument/2006/relationships/image" Target="../media/image300.png"/><Relationship Id="rId170" Type="http://schemas.openxmlformats.org/officeDocument/2006/relationships/customXml" Target="../ink/ink302.xml"/><Relationship Id="rId191" Type="http://schemas.openxmlformats.org/officeDocument/2006/relationships/image" Target="../media/image316.png"/><Relationship Id="rId107" Type="http://schemas.openxmlformats.org/officeDocument/2006/relationships/image" Target="../media/image274.png"/><Relationship Id="rId11" Type="http://schemas.openxmlformats.org/officeDocument/2006/relationships/image" Target="../media/image227.png"/><Relationship Id="rId32" Type="http://schemas.openxmlformats.org/officeDocument/2006/relationships/customXml" Target="../ink/ink233.xml"/><Relationship Id="rId53" Type="http://schemas.openxmlformats.org/officeDocument/2006/relationships/image" Target="../media/image248.png"/><Relationship Id="rId74" Type="http://schemas.openxmlformats.org/officeDocument/2006/relationships/customXml" Target="../ink/ink254.xml"/><Relationship Id="rId128" Type="http://schemas.openxmlformats.org/officeDocument/2006/relationships/customXml" Target="../ink/ink281.xml"/><Relationship Id="rId149" Type="http://schemas.openxmlformats.org/officeDocument/2006/relationships/image" Target="../media/image295.png"/><Relationship Id="rId5" Type="http://schemas.openxmlformats.org/officeDocument/2006/relationships/image" Target="../media/image224.png"/><Relationship Id="rId95" Type="http://schemas.openxmlformats.org/officeDocument/2006/relationships/image" Target="../media/image268.png"/><Relationship Id="rId160" Type="http://schemas.openxmlformats.org/officeDocument/2006/relationships/customXml" Target="../ink/ink297.xml"/><Relationship Id="rId181" Type="http://schemas.openxmlformats.org/officeDocument/2006/relationships/image" Target="../media/image311.png"/><Relationship Id="rId22" Type="http://schemas.openxmlformats.org/officeDocument/2006/relationships/customXml" Target="../ink/ink228.xml"/><Relationship Id="rId43" Type="http://schemas.openxmlformats.org/officeDocument/2006/relationships/image" Target="../media/image243.png"/><Relationship Id="rId64" Type="http://schemas.openxmlformats.org/officeDocument/2006/relationships/customXml" Target="../ink/ink249.xml"/><Relationship Id="rId118" Type="http://schemas.openxmlformats.org/officeDocument/2006/relationships/customXml" Target="../ink/ink276.xml"/><Relationship Id="rId139" Type="http://schemas.openxmlformats.org/officeDocument/2006/relationships/image" Target="../media/image290.png"/><Relationship Id="rId85" Type="http://schemas.openxmlformats.org/officeDocument/2006/relationships/image" Target="../media/image263.png"/><Relationship Id="rId150" Type="http://schemas.openxmlformats.org/officeDocument/2006/relationships/customXml" Target="../ink/ink292.xml"/><Relationship Id="rId171" Type="http://schemas.openxmlformats.org/officeDocument/2006/relationships/image" Target="../media/image306.png"/><Relationship Id="rId192" Type="http://schemas.openxmlformats.org/officeDocument/2006/relationships/customXml" Target="../ink/ink313.xml"/><Relationship Id="rId12" Type="http://schemas.openxmlformats.org/officeDocument/2006/relationships/customXml" Target="../ink/ink223.xml"/><Relationship Id="rId33" Type="http://schemas.openxmlformats.org/officeDocument/2006/relationships/image" Target="../media/image238.png"/><Relationship Id="rId108" Type="http://schemas.openxmlformats.org/officeDocument/2006/relationships/customXml" Target="../ink/ink271.xml"/><Relationship Id="rId129" Type="http://schemas.openxmlformats.org/officeDocument/2006/relationships/image" Target="../media/image285.png"/><Relationship Id="rId54" Type="http://schemas.openxmlformats.org/officeDocument/2006/relationships/customXml" Target="../ink/ink244.xml"/><Relationship Id="rId75" Type="http://schemas.openxmlformats.org/officeDocument/2006/relationships/image" Target="../media/image259.png"/><Relationship Id="rId96" Type="http://schemas.openxmlformats.org/officeDocument/2006/relationships/customXml" Target="../ink/ink265.xml"/><Relationship Id="rId140" Type="http://schemas.openxmlformats.org/officeDocument/2006/relationships/customXml" Target="../ink/ink287.xml"/><Relationship Id="rId161" Type="http://schemas.openxmlformats.org/officeDocument/2006/relationships/image" Target="../media/image301.png"/><Relationship Id="rId182" Type="http://schemas.openxmlformats.org/officeDocument/2006/relationships/customXml" Target="../ink/ink308.xml"/><Relationship Id="rId6" Type="http://schemas.openxmlformats.org/officeDocument/2006/relationships/customXml" Target="../ink/ink220.xml"/><Relationship Id="rId23" Type="http://schemas.openxmlformats.org/officeDocument/2006/relationships/image" Target="../media/image233.png"/><Relationship Id="rId119" Type="http://schemas.openxmlformats.org/officeDocument/2006/relationships/image" Target="../media/image280.png"/><Relationship Id="rId44" Type="http://schemas.openxmlformats.org/officeDocument/2006/relationships/customXml" Target="../ink/ink239.xml"/><Relationship Id="rId65" Type="http://schemas.openxmlformats.org/officeDocument/2006/relationships/image" Target="../media/image254.png"/><Relationship Id="rId86" Type="http://schemas.openxmlformats.org/officeDocument/2006/relationships/customXml" Target="../ink/ink260.xml"/><Relationship Id="rId130" Type="http://schemas.openxmlformats.org/officeDocument/2006/relationships/customXml" Target="../ink/ink282.xml"/><Relationship Id="rId151" Type="http://schemas.openxmlformats.org/officeDocument/2006/relationships/image" Target="../media/image296.png"/><Relationship Id="rId172" Type="http://schemas.openxmlformats.org/officeDocument/2006/relationships/customXml" Target="../ink/ink303.xml"/><Relationship Id="rId193" Type="http://schemas.openxmlformats.org/officeDocument/2006/relationships/image" Target="../media/image317.png"/><Relationship Id="rId13" Type="http://schemas.openxmlformats.org/officeDocument/2006/relationships/image" Target="../media/image228.png"/><Relationship Id="rId109" Type="http://schemas.openxmlformats.org/officeDocument/2006/relationships/image" Target="../media/image275.png"/><Relationship Id="rId34" Type="http://schemas.openxmlformats.org/officeDocument/2006/relationships/customXml" Target="../ink/ink234.xml"/><Relationship Id="rId50" Type="http://schemas.openxmlformats.org/officeDocument/2006/relationships/customXml" Target="../ink/ink242.xml"/><Relationship Id="rId55" Type="http://schemas.openxmlformats.org/officeDocument/2006/relationships/image" Target="../media/image249.png"/><Relationship Id="rId76" Type="http://schemas.openxmlformats.org/officeDocument/2006/relationships/customXml" Target="../ink/ink255.xml"/><Relationship Id="rId97" Type="http://schemas.openxmlformats.org/officeDocument/2006/relationships/image" Target="../media/image269.png"/><Relationship Id="rId104" Type="http://schemas.openxmlformats.org/officeDocument/2006/relationships/customXml" Target="../ink/ink269.xml"/><Relationship Id="rId120" Type="http://schemas.openxmlformats.org/officeDocument/2006/relationships/customXml" Target="../ink/ink277.xml"/><Relationship Id="rId125" Type="http://schemas.openxmlformats.org/officeDocument/2006/relationships/image" Target="../media/image283.png"/><Relationship Id="rId141" Type="http://schemas.openxmlformats.org/officeDocument/2006/relationships/image" Target="../media/image291.png"/><Relationship Id="rId146" Type="http://schemas.openxmlformats.org/officeDocument/2006/relationships/customXml" Target="../ink/ink290.xml"/><Relationship Id="rId167" Type="http://schemas.openxmlformats.org/officeDocument/2006/relationships/image" Target="../media/image304.png"/><Relationship Id="rId188" Type="http://schemas.openxmlformats.org/officeDocument/2006/relationships/customXml" Target="../ink/ink311.xml"/><Relationship Id="rId7" Type="http://schemas.openxmlformats.org/officeDocument/2006/relationships/image" Target="../media/image225.png"/><Relationship Id="rId71" Type="http://schemas.openxmlformats.org/officeDocument/2006/relationships/image" Target="../media/image257.png"/><Relationship Id="rId92" Type="http://schemas.openxmlformats.org/officeDocument/2006/relationships/customXml" Target="../ink/ink263.xml"/><Relationship Id="rId162" Type="http://schemas.openxmlformats.org/officeDocument/2006/relationships/customXml" Target="../ink/ink298.xml"/><Relationship Id="rId183" Type="http://schemas.openxmlformats.org/officeDocument/2006/relationships/image" Target="../media/image312.png"/><Relationship Id="rId2" Type="http://schemas.openxmlformats.org/officeDocument/2006/relationships/image" Target="../media/image222.png"/><Relationship Id="rId29" Type="http://schemas.openxmlformats.org/officeDocument/2006/relationships/image" Target="../media/image236.png"/><Relationship Id="rId24" Type="http://schemas.openxmlformats.org/officeDocument/2006/relationships/customXml" Target="../ink/ink229.xml"/><Relationship Id="rId40" Type="http://schemas.openxmlformats.org/officeDocument/2006/relationships/customXml" Target="../ink/ink237.xml"/><Relationship Id="rId45" Type="http://schemas.openxmlformats.org/officeDocument/2006/relationships/image" Target="../media/image244.png"/><Relationship Id="rId66" Type="http://schemas.openxmlformats.org/officeDocument/2006/relationships/customXml" Target="../ink/ink250.xml"/><Relationship Id="rId87" Type="http://schemas.openxmlformats.org/officeDocument/2006/relationships/image" Target="../media/image264.png"/><Relationship Id="rId110" Type="http://schemas.openxmlformats.org/officeDocument/2006/relationships/customXml" Target="../ink/ink272.xml"/><Relationship Id="rId115" Type="http://schemas.openxmlformats.org/officeDocument/2006/relationships/image" Target="../media/image278.png"/><Relationship Id="rId131" Type="http://schemas.openxmlformats.org/officeDocument/2006/relationships/image" Target="../media/image286.png"/><Relationship Id="rId136" Type="http://schemas.openxmlformats.org/officeDocument/2006/relationships/customXml" Target="../ink/ink285.xml"/><Relationship Id="rId157" Type="http://schemas.openxmlformats.org/officeDocument/2006/relationships/image" Target="../media/image299.png"/><Relationship Id="rId178" Type="http://schemas.openxmlformats.org/officeDocument/2006/relationships/customXml" Target="../ink/ink306.xml"/><Relationship Id="rId61" Type="http://schemas.openxmlformats.org/officeDocument/2006/relationships/image" Target="../media/image252.png"/><Relationship Id="rId82" Type="http://schemas.openxmlformats.org/officeDocument/2006/relationships/customXml" Target="../ink/ink258.xml"/><Relationship Id="rId152" Type="http://schemas.openxmlformats.org/officeDocument/2006/relationships/customXml" Target="../ink/ink293.xml"/><Relationship Id="rId173" Type="http://schemas.openxmlformats.org/officeDocument/2006/relationships/image" Target="../media/image307.png"/><Relationship Id="rId19" Type="http://schemas.openxmlformats.org/officeDocument/2006/relationships/image" Target="../media/image231.png"/><Relationship Id="rId14" Type="http://schemas.openxmlformats.org/officeDocument/2006/relationships/customXml" Target="../ink/ink224.xml"/><Relationship Id="rId30" Type="http://schemas.openxmlformats.org/officeDocument/2006/relationships/customXml" Target="../ink/ink232.xml"/><Relationship Id="rId35" Type="http://schemas.openxmlformats.org/officeDocument/2006/relationships/image" Target="../media/image239.png"/><Relationship Id="rId56" Type="http://schemas.openxmlformats.org/officeDocument/2006/relationships/customXml" Target="../ink/ink245.xml"/><Relationship Id="rId77" Type="http://schemas.openxmlformats.org/officeDocument/2006/relationships/image" Target="../media/image260.png"/><Relationship Id="rId100" Type="http://schemas.openxmlformats.org/officeDocument/2006/relationships/customXml" Target="../ink/ink267.xml"/><Relationship Id="rId105" Type="http://schemas.openxmlformats.org/officeDocument/2006/relationships/image" Target="../media/image273.png"/><Relationship Id="rId126" Type="http://schemas.openxmlformats.org/officeDocument/2006/relationships/customXml" Target="../ink/ink280.xml"/><Relationship Id="rId147" Type="http://schemas.openxmlformats.org/officeDocument/2006/relationships/image" Target="../media/image294.png"/><Relationship Id="rId168" Type="http://schemas.openxmlformats.org/officeDocument/2006/relationships/customXml" Target="../ink/ink301.xml"/><Relationship Id="rId8" Type="http://schemas.openxmlformats.org/officeDocument/2006/relationships/customXml" Target="../ink/ink221.xml"/><Relationship Id="rId51" Type="http://schemas.openxmlformats.org/officeDocument/2006/relationships/image" Target="../media/image247.png"/><Relationship Id="rId72" Type="http://schemas.openxmlformats.org/officeDocument/2006/relationships/customXml" Target="../ink/ink253.xml"/><Relationship Id="rId93" Type="http://schemas.openxmlformats.org/officeDocument/2006/relationships/image" Target="../media/image267.png"/><Relationship Id="rId98" Type="http://schemas.openxmlformats.org/officeDocument/2006/relationships/customXml" Target="../ink/ink266.xml"/><Relationship Id="rId121" Type="http://schemas.openxmlformats.org/officeDocument/2006/relationships/image" Target="../media/image281.png"/><Relationship Id="rId142" Type="http://schemas.openxmlformats.org/officeDocument/2006/relationships/customXml" Target="../ink/ink288.xml"/><Relationship Id="rId163" Type="http://schemas.openxmlformats.org/officeDocument/2006/relationships/image" Target="../media/image302.png"/><Relationship Id="rId184" Type="http://schemas.openxmlformats.org/officeDocument/2006/relationships/customXml" Target="../ink/ink309.xml"/><Relationship Id="rId189" Type="http://schemas.openxmlformats.org/officeDocument/2006/relationships/image" Target="../media/image315.png"/><Relationship Id="rId3" Type="http://schemas.openxmlformats.org/officeDocument/2006/relationships/image" Target="../media/image223.png"/><Relationship Id="rId25" Type="http://schemas.openxmlformats.org/officeDocument/2006/relationships/image" Target="../media/image234.png"/><Relationship Id="rId46" Type="http://schemas.openxmlformats.org/officeDocument/2006/relationships/customXml" Target="../ink/ink240.xml"/><Relationship Id="rId67" Type="http://schemas.openxmlformats.org/officeDocument/2006/relationships/image" Target="../media/image255.png"/><Relationship Id="rId116" Type="http://schemas.openxmlformats.org/officeDocument/2006/relationships/customXml" Target="../ink/ink275.xml"/><Relationship Id="rId137" Type="http://schemas.openxmlformats.org/officeDocument/2006/relationships/image" Target="../media/image289.png"/><Relationship Id="rId158" Type="http://schemas.openxmlformats.org/officeDocument/2006/relationships/customXml" Target="../ink/ink296.xml"/><Relationship Id="rId20" Type="http://schemas.openxmlformats.org/officeDocument/2006/relationships/customXml" Target="../ink/ink227.xml"/><Relationship Id="rId41" Type="http://schemas.openxmlformats.org/officeDocument/2006/relationships/image" Target="../media/image242.png"/><Relationship Id="rId62" Type="http://schemas.openxmlformats.org/officeDocument/2006/relationships/customXml" Target="../ink/ink248.xml"/><Relationship Id="rId83" Type="http://schemas.openxmlformats.org/officeDocument/2006/relationships/image" Target="../media/image262.png"/><Relationship Id="rId88" Type="http://schemas.openxmlformats.org/officeDocument/2006/relationships/customXml" Target="../ink/ink261.xml"/><Relationship Id="rId111" Type="http://schemas.openxmlformats.org/officeDocument/2006/relationships/image" Target="../media/image276.png"/><Relationship Id="rId132" Type="http://schemas.openxmlformats.org/officeDocument/2006/relationships/customXml" Target="../ink/ink283.xml"/><Relationship Id="rId153" Type="http://schemas.openxmlformats.org/officeDocument/2006/relationships/image" Target="../media/image297.png"/><Relationship Id="rId174" Type="http://schemas.openxmlformats.org/officeDocument/2006/relationships/customXml" Target="../ink/ink304.xml"/><Relationship Id="rId179" Type="http://schemas.openxmlformats.org/officeDocument/2006/relationships/image" Target="../media/image310.png"/><Relationship Id="rId190" Type="http://schemas.openxmlformats.org/officeDocument/2006/relationships/customXml" Target="../ink/ink312.xml"/><Relationship Id="rId15" Type="http://schemas.openxmlformats.org/officeDocument/2006/relationships/image" Target="../media/image229.png"/><Relationship Id="rId36" Type="http://schemas.openxmlformats.org/officeDocument/2006/relationships/customXml" Target="../ink/ink235.xml"/><Relationship Id="rId57" Type="http://schemas.openxmlformats.org/officeDocument/2006/relationships/image" Target="../media/image250.png"/><Relationship Id="rId106" Type="http://schemas.openxmlformats.org/officeDocument/2006/relationships/customXml" Target="../ink/ink270.xml"/><Relationship Id="rId127" Type="http://schemas.openxmlformats.org/officeDocument/2006/relationships/image" Target="../media/image284.png"/><Relationship Id="rId10" Type="http://schemas.openxmlformats.org/officeDocument/2006/relationships/customXml" Target="../ink/ink222.xml"/><Relationship Id="rId31" Type="http://schemas.openxmlformats.org/officeDocument/2006/relationships/image" Target="../media/image237.png"/><Relationship Id="rId52" Type="http://schemas.openxmlformats.org/officeDocument/2006/relationships/customXml" Target="../ink/ink243.xml"/><Relationship Id="rId73" Type="http://schemas.openxmlformats.org/officeDocument/2006/relationships/image" Target="../media/image258.png"/><Relationship Id="rId78" Type="http://schemas.openxmlformats.org/officeDocument/2006/relationships/customXml" Target="../ink/ink256.xml"/><Relationship Id="rId94" Type="http://schemas.openxmlformats.org/officeDocument/2006/relationships/customXml" Target="../ink/ink264.xml"/><Relationship Id="rId99" Type="http://schemas.openxmlformats.org/officeDocument/2006/relationships/image" Target="../media/image270.png"/><Relationship Id="rId101" Type="http://schemas.openxmlformats.org/officeDocument/2006/relationships/image" Target="../media/image271.png"/><Relationship Id="rId122" Type="http://schemas.openxmlformats.org/officeDocument/2006/relationships/customXml" Target="../ink/ink278.xml"/><Relationship Id="rId143" Type="http://schemas.openxmlformats.org/officeDocument/2006/relationships/image" Target="../media/image292.png"/><Relationship Id="rId148" Type="http://schemas.openxmlformats.org/officeDocument/2006/relationships/customXml" Target="../ink/ink291.xml"/><Relationship Id="rId164" Type="http://schemas.openxmlformats.org/officeDocument/2006/relationships/customXml" Target="../ink/ink299.xml"/><Relationship Id="rId169" Type="http://schemas.openxmlformats.org/officeDocument/2006/relationships/image" Target="../media/image305.png"/><Relationship Id="rId185" Type="http://schemas.openxmlformats.org/officeDocument/2006/relationships/image" Target="../media/image313.png"/><Relationship Id="rId4" Type="http://schemas.openxmlformats.org/officeDocument/2006/relationships/customXml" Target="../ink/ink219.xml"/><Relationship Id="rId9" Type="http://schemas.openxmlformats.org/officeDocument/2006/relationships/image" Target="../media/image226.png"/><Relationship Id="rId180" Type="http://schemas.openxmlformats.org/officeDocument/2006/relationships/customXml" Target="../ink/ink307.xml"/><Relationship Id="rId26" Type="http://schemas.openxmlformats.org/officeDocument/2006/relationships/customXml" Target="../ink/ink230.xml"/><Relationship Id="rId47" Type="http://schemas.openxmlformats.org/officeDocument/2006/relationships/image" Target="../media/image245.png"/><Relationship Id="rId68" Type="http://schemas.openxmlformats.org/officeDocument/2006/relationships/customXml" Target="../ink/ink251.xml"/><Relationship Id="rId89" Type="http://schemas.openxmlformats.org/officeDocument/2006/relationships/image" Target="../media/image265.png"/><Relationship Id="rId112" Type="http://schemas.openxmlformats.org/officeDocument/2006/relationships/customXml" Target="../ink/ink273.xml"/><Relationship Id="rId133" Type="http://schemas.openxmlformats.org/officeDocument/2006/relationships/image" Target="../media/image287.png"/><Relationship Id="rId154" Type="http://schemas.openxmlformats.org/officeDocument/2006/relationships/customXml" Target="../ink/ink294.xml"/><Relationship Id="rId175" Type="http://schemas.openxmlformats.org/officeDocument/2006/relationships/image" Target="../media/image308.png"/><Relationship Id="rId16" Type="http://schemas.openxmlformats.org/officeDocument/2006/relationships/customXml" Target="../ink/ink225.xml"/><Relationship Id="rId37" Type="http://schemas.openxmlformats.org/officeDocument/2006/relationships/image" Target="../media/image240.png"/><Relationship Id="rId58" Type="http://schemas.openxmlformats.org/officeDocument/2006/relationships/customXml" Target="../ink/ink246.xml"/><Relationship Id="rId79" Type="http://schemas.openxmlformats.org/officeDocument/2006/relationships/image" Target="../media/image173.png"/><Relationship Id="rId102" Type="http://schemas.openxmlformats.org/officeDocument/2006/relationships/customXml" Target="../ink/ink268.xml"/><Relationship Id="rId123" Type="http://schemas.openxmlformats.org/officeDocument/2006/relationships/image" Target="../media/image282.png"/><Relationship Id="rId144" Type="http://schemas.openxmlformats.org/officeDocument/2006/relationships/customXml" Target="../ink/ink289.xml"/><Relationship Id="rId90" Type="http://schemas.openxmlformats.org/officeDocument/2006/relationships/customXml" Target="../ink/ink262.xml"/><Relationship Id="rId165" Type="http://schemas.openxmlformats.org/officeDocument/2006/relationships/image" Target="../media/image303.png"/><Relationship Id="rId186" Type="http://schemas.openxmlformats.org/officeDocument/2006/relationships/customXml" Target="../ink/ink310.xml"/><Relationship Id="rId27" Type="http://schemas.openxmlformats.org/officeDocument/2006/relationships/image" Target="../media/image235.png"/><Relationship Id="rId48" Type="http://schemas.openxmlformats.org/officeDocument/2006/relationships/customXml" Target="../ink/ink241.xml"/><Relationship Id="rId69" Type="http://schemas.openxmlformats.org/officeDocument/2006/relationships/image" Target="../media/image256.png"/><Relationship Id="rId113" Type="http://schemas.openxmlformats.org/officeDocument/2006/relationships/image" Target="../media/image277.png"/><Relationship Id="rId134" Type="http://schemas.openxmlformats.org/officeDocument/2006/relationships/customXml" Target="../ink/ink284.xml"/><Relationship Id="rId80" Type="http://schemas.openxmlformats.org/officeDocument/2006/relationships/customXml" Target="../ink/ink257.xml"/><Relationship Id="rId155" Type="http://schemas.openxmlformats.org/officeDocument/2006/relationships/image" Target="../media/image298.png"/><Relationship Id="rId176" Type="http://schemas.openxmlformats.org/officeDocument/2006/relationships/customXml" Target="../ink/ink305.xml"/><Relationship Id="rId17" Type="http://schemas.openxmlformats.org/officeDocument/2006/relationships/image" Target="../media/image230.png"/><Relationship Id="rId38" Type="http://schemas.openxmlformats.org/officeDocument/2006/relationships/customXml" Target="../ink/ink236.xml"/><Relationship Id="rId59" Type="http://schemas.openxmlformats.org/officeDocument/2006/relationships/image" Target="../media/image251.png"/><Relationship Id="rId103" Type="http://schemas.openxmlformats.org/officeDocument/2006/relationships/image" Target="../media/image272.png"/><Relationship Id="rId124" Type="http://schemas.openxmlformats.org/officeDocument/2006/relationships/customXml" Target="../ink/ink279.xml"/><Relationship Id="rId70" Type="http://schemas.openxmlformats.org/officeDocument/2006/relationships/customXml" Target="../ink/ink252.xml"/><Relationship Id="rId91" Type="http://schemas.openxmlformats.org/officeDocument/2006/relationships/image" Target="../media/image266.png"/><Relationship Id="rId145" Type="http://schemas.openxmlformats.org/officeDocument/2006/relationships/image" Target="../media/image293.png"/><Relationship Id="rId166" Type="http://schemas.openxmlformats.org/officeDocument/2006/relationships/customXml" Target="../ink/ink300.xml"/><Relationship Id="rId187" Type="http://schemas.openxmlformats.org/officeDocument/2006/relationships/image" Target="../media/image314.png"/><Relationship Id="rId1" Type="http://schemas.openxmlformats.org/officeDocument/2006/relationships/slideLayout" Target="../slideLayouts/slideLayout4.xml"/><Relationship Id="rId28" Type="http://schemas.openxmlformats.org/officeDocument/2006/relationships/customXml" Target="../ink/ink231.xml"/><Relationship Id="rId49" Type="http://schemas.openxmlformats.org/officeDocument/2006/relationships/image" Target="../media/image246.png"/><Relationship Id="rId114" Type="http://schemas.openxmlformats.org/officeDocument/2006/relationships/customXml" Target="../ink/ink274.xml"/><Relationship Id="rId60" Type="http://schemas.openxmlformats.org/officeDocument/2006/relationships/customXml" Target="../ink/ink247.xml"/><Relationship Id="rId81" Type="http://schemas.openxmlformats.org/officeDocument/2006/relationships/image" Target="../media/image261.png"/><Relationship Id="rId135" Type="http://schemas.openxmlformats.org/officeDocument/2006/relationships/image" Target="../media/image288.png"/><Relationship Id="rId156" Type="http://schemas.openxmlformats.org/officeDocument/2006/relationships/customXml" Target="../ink/ink295.xml"/><Relationship Id="rId177" Type="http://schemas.openxmlformats.org/officeDocument/2006/relationships/image" Target="../media/image309.png"/><Relationship Id="rId18" Type="http://schemas.openxmlformats.org/officeDocument/2006/relationships/customXml" Target="../ink/ink226.xml"/><Relationship Id="rId39" Type="http://schemas.openxmlformats.org/officeDocument/2006/relationships/image" Target="../media/image2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9.png"/><Relationship Id="rId2" Type="http://schemas.openxmlformats.org/officeDocument/2006/relationships/image" Target="../media/image31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371.xml"/><Relationship Id="rId21" Type="http://schemas.openxmlformats.org/officeDocument/2006/relationships/customXml" Target="../ink/ink323.xml"/><Relationship Id="rId42" Type="http://schemas.openxmlformats.org/officeDocument/2006/relationships/image" Target="../media/image340.png"/><Relationship Id="rId63" Type="http://schemas.openxmlformats.org/officeDocument/2006/relationships/customXml" Target="../ink/ink344.xml"/><Relationship Id="rId84" Type="http://schemas.openxmlformats.org/officeDocument/2006/relationships/image" Target="../media/image360.png"/><Relationship Id="rId138" Type="http://schemas.openxmlformats.org/officeDocument/2006/relationships/image" Target="../media/image387.png"/><Relationship Id="rId159" Type="http://schemas.openxmlformats.org/officeDocument/2006/relationships/customXml" Target="../ink/ink392.xml"/><Relationship Id="rId170" Type="http://schemas.openxmlformats.org/officeDocument/2006/relationships/image" Target="../media/image403.png"/><Relationship Id="rId191" Type="http://schemas.openxmlformats.org/officeDocument/2006/relationships/customXml" Target="../ink/ink408.xml"/><Relationship Id="rId205" Type="http://schemas.openxmlformats.org/officeDocument/2006/relationships/customXml" Target="../ink/ink415.xml"/><Relationship Id="rId107" Type="http://schemas.openxmlformats.org/officeDocument/2006/relationships/customXml" Target="../ink/ink366.xml"/><Relationship Id="rId11" Type="http://schemas.openxmlformats.org/officeDocument/2006/relationships/customXml" Target="../ink/ink318.xml"/><Relationship Id="rId32" Type="http://schemas.openxmlformats.org/officeDocument/2006/relationships/image" Target="../media/image335.png"/><Relationship Id="rId53" Type="http://schemas.openxmlformats.org/officeDocument/2006/relationships/customXml" Target="../ink/ink339.xml"/><Relationship Id="rId74" Type="http://schemas.openxmlformats.org/officeDocument/2006/relationships/image" Target="../media/image355.png"/><Relationship Id="rId128" Type="http://schemas.openxmlformats.org/officeDocument/2006/relationships/image" Target="../media/image382.png"/><Relationship Id="rId149" Type="http://schemas.openxmlformats.org/officeDocument/2006/relationships/customXml" Target="../ink/ink387.xml"/><Relationship Id="rId5" Type="http://schemas.openxmlformats.org/officeDocument/2006/relationships/customXml" Target="../ink/ink315.xml"/><Relationship Id="rId95" Type="http://schemas.openxmlformats.org/officeDocument/2006/relationships/customXml" Target="../ink/ink360.xml"/><Relationship Id="rId160" Type="http://schemas.openxmlformats.org/officeDocument/2006/relationships/image" Target="../media/image398.png"/><Relationship Id="rId181" Type="http://schemas.openxmlformats.org/officeDocument/2006/relationships/customXml" Target="../ink/ink403.xml"/><Relationship Id="rId216" Type="http://schemas.openxmlformats.org/officeDocument/2006/relationships/image" Target="../media/image426.png"/><Relationship Id="rId22" Type="http://schemas.openxmlformats.org/officeDocument/2006/relationships/image" Target="../media/image330.png"/><Relationship Id="rId43" Type="http://schemas.openxmlformats.org/officeDocument/2006/relationships/customXml" Target="../ink/ink334.xml"/><Relationship Id="rId64" Type="http://schemas.openxmlformats.org/officeDocument/2006/relationships/image" Target="../media/image350.png"/><Relationship Id="rId118" Type="http://schemas.openxmlformats.org/officeDocument/2006/relationships/image" Target="../media/image377.png"/><Relationship Id="rId139" Type="http://schemas.openxmlformats.org/officeDocument/2006/relationships/customXml" Target="../ink/ink382.xml"/><Relationship Id="rId85" Type="http://schemas.openxmlformats.org/officeDocument/2006/relationships/customXml" Target="../ink/ink355.xml"/><Relationship Id="rId150" Type="http://schemas.openxmlformats.org/officeDocument/2006/relationships/image" Target="../media/image393.png"/><Relationship Id="rId171" Type="http://schemas.openxmlformats.org/officeDocument/2006/relationships/customXml" Target="../ink/ink398.xml"/><Relationship Id="rId192" Type="http://schemas.openxmlformats.org/officeDocument/2006/relationships/image" Target="../media/image414.png"/><Relationship Id="rId206" Type="http://schemas.openxmlformats.org/officeDocument/2006/relationships/image" Target="../media/image421.png"/><Relationship Id="rId12" Type="http://schemas.openxmlformats.org/officeDocument/2006/relationships/image" Target="../media/image325.png"/><Relationship Id="rId33" Type="http://schemas.openxmlformats.org/officeDocument/2006/relationships/customXml" Target="../ink/ink329.xml"/><Relationship Id="rId108" Type="http://schemas.openxmlformats.org/officeDocument/2006/relationships/image" Target="../media/image372.png"/><Relationship Id="rId129" Type="http://schemas.openxmlformats.org/officeDocument/2006/relationships/customXml" Target="../ink/ink377.xml"/><Relationship Id="rId54" Type="http://schemas.openxmlformats.org/officeDocument/2006/relationships/image" Target="../media/image346.png"/><Relationship Id="rId75" Type="http://schemas.openxmlformats.org/officeDocument/2006/relationships/customXml" Target="../ink/ink350.xml"/><Relationship Id="rId96" Type="http://schemas.openxmlformats.org/officeDocument/2006/relationships/image" Target="../media/image366.png"/><Relationship Id="rId140" Type="http://schemas.openxmlformats.org/officeDocument/2006/relationships/image" Target="../media/image388.png"/><Relationship Id="rId161" Type="http://schemas.openxmlformats.org/officeDocument/2006/relationships/customXml" Target="../ink/ink393.xml"/><Relationship Id="rId182" Type="http://schemas.openxmlformats.org/officeDocument/2006/relationships/image" Target="../media/image409.png"/><Relationship Id="rId217" Type="http://schemas.openxmlformats.org/officeDocument/2006/relationships/customXml" Target="../ink/ink421.xml"/><Relationship Id="rId6" Type="http://schemas.openxmlformats.org/officeDocument/2006/relationships/image" Target="../media/image322.png"/><Relationship Id="rId23" Type="http://schemas.openxmlformats.org/officeDocument/2006/relationships/customXml" Target="../ink/ink324.xml"/><Relationship Id="rId119" Type="http://schemas.openxmlformats.org/officeDocument/2006/relationships/customXml" Target="../ink/ink372.xml"/><Relationship Id="rId44" Type="http://schemas.openxmlformats.org/officeDocument/2006/relationships/image" Target="../media/image341.png"/><Relationship Id="rId65" Type="http://schemas.openxmlformats.org/officeDocument/2006/relationships/customXml" Target="../ink/ink345.xml"/><Relationship Id="rId86" Type="http://schemas.openxmlformats.org/officeDocument/2006/relationships/image" Target="../media/image361.png"/><Relationship Id="rId130" Type="http://schemas.openxmlformats.org/officeDocument/2006/relationships/image" Target="../media/image383.png"/><Relationship Id="rId151" Type="http://schemas.openxmlformats.org/officeDocument/2006/relationships/customXml" Target="../ink/ink388.xml"/><Relationship Id="rId172" Type="http://schemas.openxmlformats.org/officeDocument/2006/relationships/image" Target="../media/image404.png"/><Relationship Id="rId193" Type="http://schemas.openxmlformats.org/officeDocument/2006/relationships/customXml" Target="../ink/ink409.xml"/><Relationship Id="rId207" Type="http://schemas.openxmlformats.org/officeDocument/2006/relationships/customXml" Target="../ink/ink416.xml"/><Relationship Id="rId13" Type="http://schemas.openxmlformats.org/officeDocument/2006/relationships/customXml" Target="../ink/ink319.xml"/><Relationship Id="rId109" Type="http://schemas.openxmlformats.org/officeDocument/2006/relationships/customXml" Target="../ink/ink367.xml"/><Relationship Id="rId34" Type="http://schemas.openxmlformats.org/officeDocument/2006/relationships/image" Target="../media/image336.png"/><Relationship Id="rId55" Type="http://schemas.openxmlformats.org/officeDocument/2006/relationships/customXml" Target="../ink/ink340.xml"/><Relationship Id="rId76" Type="http://schemas.openxmlformats.org/officeDocument/2006/relationships/image" Target="../media/image356.png"/><Relationship Id="rId97" Type="http://schemas.openxmlformats.org/officeDocument/2006/relationships/customXml" Target="../ink/ink361.xml"/><Relationship Id="rId120" Type="http://schemas.openxmlformats.org/officeDocument/2006/relationships/image" Target="../media/image378.png"/><Relationship Id="rId141" Type="http://schemas.openxmlformats.org/officeDocument/2006/relationships/customXml" Target="../ink/ink383.xml"/><Relationship Id="rId7" Type="http://schemas.openxmlformats.org/officeDocument/2006/relationships/customXml" Target="../ink/ink316.xml"/><Relationship Id="rId162" Type="http://schemas.openxmlformats.org/officeDocument/2006/relationships/image" Target="../media/image399.png"/><Relationship Id="rId183" Type="http://schemas.openxmlformats.org/officeDocument/2006/relationships/customXml" Target="../ink/ink404.xml"/><Relationship Id="rId218" Type="http://schemas.openxmlformats.org/officeDocument/2006/relationships/image" Target="../media/image427.png"/><Relationship Id="rId24" Type="http://schemas.openxmlformats.org/officeDocument/2006/relationships/image" Target="../media/image331.png"/><Relationship Id="rId45" Type="http://schemas.openxmlformats.org/officeDocument/2006/relationships/customXml" Target="../ink/ink335.xml"/><Relationship Id="rId66" Type="http://schemas.openxmlformats.org/officeDocument/2006/relationships/image" Target="../media/image351.png"/><Relationship Id="rId87" Type="http://schemas.openxmlformats.org/officeDocument/2006/relationships/customXml" Target="../ink/ink356.xml"/><Relationship Id="rId110" Type="http://schemas.openxmlformats.org/officeDocument/2006/relationships/image" Target="../media/image373.png"/><Relationship Id="rId131" Type="http://schemas.openxmlformats.org/officeDocument/2006/relationships/customXml" Target="../ink/ink378.xml"/><Relationship Id="rId152" Type="http://schemas.openxmlformats.org/officeDocument/2006/relationships/image" Target="../media/image394.png"/><Relationship Id="rId173" Type="http://schemas.openxmlformats.org/officeDocument/2006/relationships/customXml" Target="../ink/ink399.xml"/><Relationship Id="rId194" Type="http://schemas.openxmlformats.org/officeDocument/2006/relationships/image" Target="../media/image415.png"/><Relationship Id="rId208" Type="http://schemas.openxmlformats.org/officeDocument/2006/relationships/image" Target="../media/image422.png"/><Relationship Id="rId14" Type="http://schemas.openxmlformats.org/officeDocument/2006/relationships/image" Target="../media/image326.png"/><Relationship Id="rId30" Type="http://schemas.openxmlformats.org/officeDocument/2006/relationships/image" Target="../media/image334.png"/><Relationship Id="rId35" Type="http://schemas.openxmlformats.org/officeDocument/2006/relationships/customXml" Target="../ink/ink330.xml"/><Relationship Id="rId56" Type="http://schemas.openxmlformats.org/officeDocument/2006/relationships/image" Target="../media/image347.png"/><Relationship Id="rId77" Type="http://schemas.openxmlformats.org/officeDocument/2006/relationships/customXml" Target="../ink/ink351.xml"/><Relationship Id="rId100" Type="http://schemas.openxmlformats.org/officeDocument/2006/relationships/image" Target="../media/image368.png"/><Relationship Id="rId105" Type="http://schemas.openxmlformats.org/officeDocument/2006/relationships/customXml" Target="../ink/ink365.xml"/><Relationship Id="rId126" Type="http://schemas.openxmlformats.org/officeDocument/2006/relationships/image" Target="../media/image381.png"/><Relationship Id="rId147" Type="http://schemas.openxmlformats.org/officeDocument/2006/relationships/customXml" Target="../ink/ink386.xml"/><Relationship Id="rId168" Type="http://schemas.openxmlformats.org/officeDocument/2006/relationships/image" Target="../media/image402.png"/><Relationship Id="rId8" Type="http://schemas.openxmlformats.org/officeDocument/2006/relationships/image" Target="../media/image323.png"/><Relationship Id="rId51" Type="http://schemas.openxmlformats.org/officeDocument/2006/relationships/customXml" Target="../ink/ink338.xml"/><Relationship Id="rId72" Type="http://schemas.openxmlformats.org/officeDocument/2006/relationships/image" Target="../media/image354.png"/><Relationship Id="rId93" Type="http://schemas.openxmlformats.org/officeDocument/2006/relationships/customXml" Target="../ink/ink359.xml"/><Relationship Id="rId98" Type="http://schemas.openxmlformats.org/officeDocument/2006/relationships/image" Target="../media/image367.png"/><Relationship Id="rId121" Type="http://schemas.openxmlformats.org/officeDocument/2006/relationships/customXml" Target="../ink/ink373.xml"/><Relationship Id="rId142" Type="http://schemas.openxmlformats.org/officeDocument/2006/relationships/image" Target="../media/image389.png"/><Relationship Id="rId163" Type="http://schemas.openxmlformats.org/officeDocument/2006/relationships/customXml" Target="../ink/ink394.xml"/><Relationship Id="rId184" Type="http://schemas.openxmlformats.org/officeDocument/2006/relationships/image" Target="../media/image410.png"/><Relationship Id="rId189" Type="http://schemas.openxmlformats.org/officeDocument/2006/relationships/customXml" Target="../ink/ink407.xml"/><Relationship Id="rId219" Type="http://schemas.openxmlformats.org/officeDocument/2006/relationships/customXml" Target="../ink/ink422.xml"/><Relationship Id="rId3" Type="http://schemas.openxmlformats.org/officeDocument/2006/relationships/customXml" Target="../ink/ink314.xml"/><Relationship Id="rId214" Type="http://schemas.openxmlformats.org/officeDocument/2006/relationships/image" Target="../media/image425.png"/><Relationship Id="rId25" Type="http://schemas.openxmlformats.org/officeDocument/2006/relationships/customXml" Target="../ink/ink325.xml"/><Relationship Id="rId46" Type="http://schemas.openxmlformats.org/officeDocument/2006/relationships/image" Target="../media/image342.png"/><Relationship Id="rId67" Type="http://schemas.openxmlformats.org/officeDocument/2006/relationships/customXml" Target="../ink/ink346.xml"/><Relationship Id="rId116" Type="http://schemas.openxmlformats.org/officeDocument/2006/relationships/image" Target="../media/image376.png"/><Relationship Id="rId137" Type="http://schemas.openxmlformats.org/officeDocument/2006/relationships/customXml" Target="../ink/ink381.xml"/><Relationship Id="rId158" Type="http://schemas.openxmlformats.org/officeDocument/2006/relationships/image" Target="../media/image397.png"/><Relationship Id="rId20" Type="http://schemas.openxmlformats.org/officeDocument/2006/relationships/image" Target="../media/image329.png"/><Relationship Id="rId41" Type="http://schemas.openxmlformats.org/officeDocument/2006/relationships/customXml" Target="../ink/ink333.xml"/><Relationship Id="rId62" Type="http://schemas.openxmlformats.org/officeDocument/2006/relationships/image" Target="../media/image349.png"/><Relationship Id="rId83" Type="http://schemas.openxmlformats.org/officeDocument/2006/relationships/customXml" Target="../ink/ink354.xml"/><Relationship Id="rId88" Type="http://schemas.openxmlformats.org/officeDocument/2006/relationships/image" Target="../media/image362.png"/><Relationship Id="rId111" Type="http://schemas.openxmlformats.org/officeDocument/2006/relationships/customXml" Target="../ink/ink368.xml"/><Relationship Id="rId132" Type="http://schemas.openxmlformats.org/officeDocument/2006/relationships/image" Target="../media/image384.png"/><Relationship Id="rId153" Type="http://schemas.openxmlformats.org/officeDocument/2006/relationships/customXml" Target="../ink/ink389.xml"/><Relationship Id="rId174" Type="http://schemas.openxmlformats.org/officeDocument/2006/relationships/image" Target="../media/image405.png"/><Relationship Id="rId179" Type="http://schemas.openxmlformats.org/officeDocument/2006/relationships/customXml" Target="../ink/ink402.xml"/><Relationship Id="rId195" Type="http://schemas.openxmlformats.org/officeDocument/2006/relationships/customXml" Target="../ink/ink410.xml"/><Relationship Id="rId209" Type="http://schemas.openxmlformats.org/officeDocument/2006/relationships/customXml" Target="../ink/ink417.xml"/><Relationship Id="rId190" Type="http://schemas.openxmlformats.org/officeDocument/2006/relationships/image" Target="../media/image413.png"/><Relationship Id="rId204" Type="http://schemas.openxmlformats.org/officeDocument/2006/relationships/image" Target="../media/image420.png"/><Relationship Id="rId220" Type="http://schemas.openxmlformats.org/officeDocument/2006/relationships/image" Target="../media/image428.png"/><Relationship Id="rId15" Type="http://schemas.openxmlformats.org/officeDocument/2006/relationships/customXml" Target="../ink/ink320.xml"/><Relationship Id="rId36" Type="http://schemas.openxmlformats.org/officeDocument/2006/relationships/image" Target="../media/image337.png"/><Relationship Id="rId57" Type="http://schemas.openxmlformats.org/officeDocument/2006/relationships/customXml" Target="../ink/ink341.xml"/><Relationship Id="rId106" Type="http://schemas.openxmlformats.org/officeDocument/2006/relationships/image" Target="../media/image371.png"/><Relationship Id="rId127" Type="http://schemas.openxmlformats.org/officeDocument/2006/relationships/customXml" Target="../ink/ink376.xml"/><Relationship Id="rId10" Type="http://schemas.openxmlformats.org/officeDocument/2006/relationships/image" Target="../media/image324.png"/><Relationship Id="rId31" Type="http://schemas.openxmlformats.org/officeDocument/2006/relationships/customXml" Target="../ink/ink328.xml"/><Relationship Id="rId52" Type="http://schemas.openxmlformats.org/officeDocument/2006/relationships/image" Target="../media/image345.png"/><Relationship Id="rId73" Type="http://schemas.openxmlformats.org/officeDocument/2006/relationships/customXml" Target="../ink/ink349.xml"/><Relationship Id="rId78" Type="http://schemas.openxmlformats.org/officeDocument/2006/relationships/image" Target="../media/image357.png"/><Relationship Id="rId94" Type="http://schemas.openxmlformats.org/officeDocument/2006/relationships/image" Target="../media/image365.png"/><Relationship Id="rId99" Type="http://schemas.openxmlformats.org/officeDocument/2006/relationships/customXml" Target="../ink/ink362.xml"/><Relationship Id="rId101" Type="http://schemas.openxmlformats.org/officeDocument/2006/relationships/customXml" Target="../ink/ink363.xml"/><Relationship Id="rId122" Type="http://schemas.openxmlformats.org/officeDocument/2006/relationships/image" Target="../media/image379.png"/><Relationship Id="rId143" Type="http://schemas.openxmlformats.org/officeDocument/2006/relationships/customXml" Target="../ink/ink384.xml"/><Relationship Id="rId148" Type="http://schemas.openxmlformats.org/officeDocument/2006/relationships/image" Target="../media/image392.png"/><Relationship Id="rId164" Type="http://schemas.openxmlformats.org/officeDocument/2006/relationships/image" Target="../media/image400.png"/><Relationship Id="rId169" Type="http://schemas.openxmlformats.org/officeDocument/2006/relationships/customXml" Target="../ink/ink397.xml"/><Relationship Id="rId185" Type="http://schemas.openxmlformats.org/officeDocument/2006/relationships/customXml" Target="../ink/ink405.xml"/><Relationship Id="rId4" Type="http://schemas.openxmlformats.org/officeDocument/2006/relationships/image" Target="../media/image321.png"/><Relationship Id="rId9" Type="http://schemas.openxmlformats.org/officeDocument/2006/relationships/customXml" Target="../ink/ink317.xml"/><Relationship Id="rId180" Type="http://schemas.openxmlformats.org/officeDocument/2006/relationships/image" Target="../media/image408.png"/><Relationship Id="rId210" Type="http://schemas.openxmlformats.org/officeDocument/2006/relationships/image" Target="../media/image423.png"/><Relationship Id="rId215" Type="http://schemas.openxmlformats.org/officeDocument/2006/relationships/customXml" Target="../ink/ink420.xml"/><Relationship Id="rId26" Type="http://schemas.openxmlformats.org/officeDocument/2006/relationships/image" Target="../media/image332.png"/><Relationship Id="rId47" Type="http://schemas.openxmlformats.org/officeDocument/2006/relationships/customXml" Target="../ink/ink336.xml"/><Relationship Id="rId68" Type="http://schemas.openxmlformats.org/officeDocument/2006/relationships/image" Target="../media/image352.png"/><Relationship Id="rId89" Type="http://schemas.openxmlformats.org/officeDocument/2006/relationships/customXml" Target="../ink/ink357.xml"/><Relationship Id="rId112" Type="http://schemas.openxmlformats.org/officeDocument/2006/relationships/image" Target="../media/image374.png"/><Relationship Id="rId133" Type="http://schemas.openxmlformats.org/officeDocument/2006/relationships/customXml" Target="../ink/ink379.xml"/><Relationship Id="rId154" Type="http://schemas.openxmlformats.org/officeDocument/2006/relationships/image" Target="../media/image395.png"/><Relationship Id="rId175" Type="http://schemas.openxmlformats.org/officeDocument/2006/relationships/customXml" Target="../ink/ink400.xml"/><Relationship Id="rId196" Type="http://schemas.openxmlformats.org/officeDocument/2006/relationships/image" Target="../media/image416.png"/><Relationship Id="rId200" Type="http://schemas.openxmlformats.org/officeDocument/2006/relationships/image" Target="../media/image418.png"/><Relationship Id="rId16" Type="http://schemas.openxmlformats.org/officeDocument/2006/relationships/image" Target="../media/image327.png"/><Relationship Id="rId37" Type="http://schemas.openxmlformats.org/officeDocument/2006/relationships/customXml" Target="../ink/ink331.xml"/><Relationship Id="rId58" Type="http://schemas.openxmlformats.org/officeDocument/2006/relationships/image" Target="../media/image313.png"/><Relationship Id="rId79" Type="http://schemas.openxmlformats.org/officeDocument/2006/relationships/customXml" Target="../ink/ink352.xml"/><Relationship Id="rId102" Type="http://schemas.openxmlformats.org/officeDocument/2006/relationships/image" Target="../media/image369.png"/><Relationship Id="rId123" Type="http://schemas.openxmlformats.org/officeDocument/2006/relationships/customXml" Target="../ink/ink374.xml"/><Relationship Id="rId144" Type="http://schemas.openxmlformats.org/officeDocument/2006/relationships/image" Target="../media/image390.png"/><Relationship Id="rId90" Type="http://schemas.openxmlformats.org/officeDocument/2006/relationships/image" Target="../media/image363.png"/><Relationship Id="rId165" Type="http://schemas.openxmlformats.org/officeDocument/2006/relationships/customXml" Target="../ink/ink395.xml"/><Relationship Id="rId186" Type="http://schemas.openxmlformats.org/officeDocument/2006/relationships/image" Target="../media/image411.png"/><Relationship Id="rId211" Type="http://schemas.openxmlformats.org/officeDocument/2006/relationships/customXml" Target="../ink/ink418.xml"/><Relationship Id="rId27" Type="http://schemas.openxmlformats.org/officeDocument/2006/relationships/customXml" Target="../ink/ink326.xml"/><Relationship Id="rId48" Type="http://schemas.openxmlformats.org/officeDocument/2006/relationships/image" Target="../media/image343.png"/><Relationship Id="rId69" Type="http://schemas.openxmlformats.org/officeDocument/2006/relationships/customXml" Target="../ink/ink347.xml"/><Relationship Id="rId113" Type="http://schemas.openxmlformats.org/officeDocument/2006/relationships/customXml" Target="../ink/ink369.xml"/><Relationship Id="rId134" Type="http://schemas.openxmlformats.org/officeDocument/2006/relationships/image" Target="../media/image385.png"/><Relationship Id="rId80" Type="http://schemas.openxmlformats.org/officeDocument/2006/relationships/image" Target="../media/image358.png"/><Relationship Id="rId155" Type="http://schemas.openxmlformats.org/officeDocument/2006/relationships/customXml" Target="../ink/ink390.xml"/><Relationship Id="rId176" Type="http://schemas.openxmlformats.org/officeDocument/2006/relationships/image" Target="../media/image406.png"/><Relationship Id="rId197" Type="http://schemas.openxmlformats.org/officeDocument/2006/relationships/customXml" Target="../ink/ink411.xml"/><Relationship Id="rId201" Type="http://schemas.openxmlformats.org/officeDocument/2006/relationships/customXml" Target="../ink/ink413.xml"/><Relationship Id="rId17" Type="http://schemas.openxmlformats.org/officeDocument/2006/relationships/customXml" Target="../ink/ink321.xml"/><Relationship Id="rId38" Type="http://schemas.openxmlformats.org/officeDocument/2006/relationships/image" Target="../media/image338.png"/><Relationship Id="rId59" Type="http://schemas.openxmlformats.org/officeDocument/2006/relationships/customXml" Target="../ink/ink342.xml"/><Relationship Id="rId103" Type="http://schemas.openxmlformats.org/officeDocument/2006/relationships/customXml" Target="../ink/ink364.xml"/><Relationship Id="rId124" Type="http://schemas.openxmlformats.org/officeDocument/2006/relationships/image" Target="../media/image380.png"/><Relationship Id="rId70" Type="http://schemas.openxmlformats.org/officeDocument/2006/relationships/image" Target="../media/image353.png"/><Relationship Id="rId91" Type="http://schemas.openxmlformats.org/officeDocument/2006/relationships/customXml" Target="../ink/ink358.xml"/><Relationship Id="rId145" Type="http://schemas.openxmlformats.org/officeDocument/2006/relationships/customXml" Target="../ink/ink385.xml"/><Relationship Id="rId166" Type="http://schemas.openxmlformats.org/officeDocument/2006/relationships/image" Target="../media/image401.png"/><Relationship Id="rId187" Type="http://schemas.openxmlformats.org/officeDocument/2006/relationships/customXml" Target="../ink/ink406.xml"/><Relationship Id="rId1" Type="http://schemas.openxmlformats.org/officeDocument/2006/relationships/slideLayout" Target="../slideLayouts/slideLayout4.xml"/><Relationship Id="rId212" Type="http://schemas.openxmlformats.org/officeDocument/2006/relationships/image" Target="../media/image424.png"/><Relationship Id="rId28" Type="http://schemas.openxmlformats.org/officeDocument/2006/relationships/image" Target="../media/image333.png"/><Relationship Id="rId49" Type="http://schemas.openxmlformats.org/officeDocument/2006/relationships/customXml" Target="../ink/ink337.xml"/><Relationship Id="rId114" Type="http://schemas.openxmlformats.org/officeDocument/2006/relationships/image" Target="../media/image375.png"/><Relationship Id="rId60" Type="http://schemas.openxmlformats.org/officeDocument/2006/relationships/image" Target="../media/image348.png"/><Relationship Id="rId81" Type="http://schemas.openxmlformats.org/officeDocument/2006/relationships/customXml" Target="../ink/ink353.xml"/><Relationship Id="rId135" Type="http://schemas.openxmlformats.org/officeDocument/2006/relationships/customXml" Target="../ink/ink380.xml"/><Relationship Id="rId156" Type="http://schemas.openxmlformats.org/officeDocument/2006/relationships/image" Target="../media/image396.png"/><Relationship Id="rId177" Type="http://schemas.openxmlformats.org/officeDocument/2006/relationships/customXml" Target="../ink/ink401.xml"/><Relationship Id="rId198" Type="http://schemas.openxmlformats.org/officeDocument/2006/relationships/image" Target="../media/image417.png"/><Relationship Id="rId202" Type="http://schemas.openxmlformats.org/officeDocument/2006/relationships/image" Target="../media/image419.png"/><Relationship Id="rId18" Type="http://schemas.openxmlformats.org/officeDocument/2006/relationships/image" Target="../media/image328.png"/><Relationship Id="rId39" Type="http://schemas.openxmlformats.org/officeDocument/2006/relationships/customXml" Target="../ink/ink332.xml"/><Relationship Id="rId50" Type="http://schemas.openxmlformats.org/officeDocument/2006/relationships/image" Target="../media/image344.png"/><Relationship Id="rId104" Type="http://schemas.openxmlformats.org/officeDocument/2006/relationships/image" Target="../media/image370.png"/><Relationship Id="rId125" Type="http://schemas.openxmlformats.org/officeDocument/2006/relationships/customXml" Target="../ink/ink375.xml"/><Relationship Id="rId146" Type="http://schemas.openxmlformats.org/officeDocument/2006/relationships/image" Target="../media/image391.png"/><Relationship Id="rId167" Type="http://schemas.openxmlformats.org/officeDocument/2006/relationships/customXml" Target="../ink/ink396.xml"/><Relationship Id="rId188" Type="http://schemas.openxmlformats.org/officeDocument/2006/relationships/image" Target="../media/image412.png"/><Relationship Id="rId71" Type="http://schemas.openxmlformats.org/officeDocument/2006/relationships/customXml" Target="../ink/ink348.xml"/><Relationship Id="rId92" Type="http://schemas.openxmlformats.org/officeDocument/2006/relationships/image" Target="../media/image364.png"/><Relationship Id="rId213" Type="http://schemas.openxmlformats.org/officeDocument/2006/relationships/customXml" Target="../ink/ink419.xml"/><Relationship Id="rId2" Type="http://schemas.openxmlformats.org/officeDocument/2006/relationships/image" Target="../media/image320.png"/><Relationship Id="rId29" Type="http://schemas.openxmlformats.org/officeDocument/2006/relationships/customXml" Target="../ink/ink327.xml"/><Relationship Id="rId40" Type="http://schemas.openxmlformats.org/officeDocument/2006/relationships/image" Target="../media/image339.png"/><Relationship Id="rId115" Type="http://schemas.openxmlformats.org/officeDocument/2006/relationships/customXml" Target="../ink/ink370.xml"/><Relationship Id="rId136" Type="http://schemas.openxmlformats.org/officeDocument/2006/relationships/image" Target="../media/image386.png"/><Relationship Id="rId157" Type="http://schemas.openxmlformats.org/officeDocument/2006/relationships/customXml" Target="../ink/ink391.xml"/><Relationship Id="rId178" Type="http://schemas.openxmlformats.org/officeDocument/2006/relationships/image" Target="../media/image407.png"/><Relationship Id="rId61" Type="http://schemas.openxmlformats.org/officeDocument/2006/relationships/customXml" Target="../ink/ink343.xml"/><Relationship Id="rId82" Type="http://schemas.openxmlformats.org/officeDocument/2006/relationships/image" Target="../media/image359.png"/><Relationship Id="rId199" Type="http://schemas.openxmlformats.org/officeDocument/2006/relationships/customXml" Target="../ink/ink412.xml"/><Relationship Id="rId203" Type="http://schemas.openxmlformats.org/officeDocument/2006/relationships/customXml" Target="../ink/ink414.xml"/><Relationship Id="rId19" Type="http://schemas.openxmlformats.org/officeDocument/2006/relationships/customXml" Target="../ink/ink3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hade val="92000"/>
                <a:satMod val="160000"/>
              </a:schemeClr>
            </a:gs>
            <a:gs pos="77000">
              <a:schemeClr val="bg1">
                <a:tint val="100000"/>
                <a:shade val="73000"/>
                <a:satMod val="155000"/>
              </a:schemeClr>
            </a:gs>
            <a:gs pos="100000">
              <a:schemeClr val="bg1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AEFDCDD6-2444-445B-B2A6-41F0C73EF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A927C3B-99B6-4CC8-9B17-E037F8499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966432" cy="6858000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8DD0B60-C784-41C3-A44E-9752BEB76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83" y="1122072"/>
            <a:ext cx="5991857" cy="45992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100" spc="-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Sketching Angles and Coterminal Angles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EF28772-B422-402E-B5DE-1B9D7D9C4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432" y="0"/>
            <a:ext cx="4225568" cy="6858000"/>
          </a:xfrm>
          <a:prstGeom prst="rect">
            <a:avLst/>
          </a:prstGeom>
          <a:blipFill dpi="0" rotWithShape="1">
            <a:blip r:embed="rId2">
              <a:alphaModFix amt="6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Using Radian or Degree Measure In Exercises 1-4, (a) sketch the angle in standard  position, (b) determine the quadrant in which the angle lies, and (c)  determine two coterminal angles (one positive">
            <a:extLst>
              <a:ext uri="{FF2B5EF4-FFF2-40B4-BE49-F238E27FC236}">
                <a16:creationId xmlns:a16="http://schemas.microsoft.com/office/drawing/2014/main" id="{7487663F-B927-442E-A433-FDDFB9CC3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228" y="1587770"/>
            <a:ext cx="3857065" cy="380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68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46B1D-427B-4412-9340-11A7F9931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56514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Angles in Standard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45DCB-0CEB-452B-8845-A75B8DD69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42720"/>
            <a:ext cx="10058400" cy="4592320"/>
          </a:xfrm>
        </p:spPr>
        <p:txBody>
          <a:bodyPr>
            <a:normAutofit/>
          </a:bodyPr>
          <a:lstStyle/>
          <a:p>
            <a:r>
              <a:rPr lang="en-US" sz="3200" dirty="0"/>
              <a:t>An angle is in </a:t>
            </a:r>
            <a:r>
              <a:rPr lang="en-US" sz="3200" b="1" dirty="0"/>
              <a:t>standard position </a:t>
            </a:r>
            <a:r>
              <a:rPr lang="en-US" sz="3200" dirty="0"/>
              <a:t>if its initial side is on the positive x-axis.</a:t>
            </a:r>
            <a:endParaRPr lang="en-US" sz="3200" b="1" dirty="0"/>
          </a:p>
        </p:txBody>
      </p:sp>
      <p:pic>
        <p:nvPicPr>
          <p:cNvPr id="2050" name="Picture 2" descr="Unit Circle Trigonometry">
            <a:extLst>
              <a:ext uri="{FF2B5EF4-FFF2-40B4-BE49-F238E27FC236}">
                <a16:creationId xmlns:a16="http://schemas.microsoft.com/office/drawing/2014/main" id="{E8A3DB2A-9B22-4796-8C7E-76DED7D8B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409" y="2814320"/>
            <a:ext cx="7943803" cy="340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76ABBD-F799-401F-821C-695736766458}"/>
              </a:ext>
            </a:extLst>
          </p:cNvPr>
          <p:cNvSpPr txBox="1"/>
          <p:nvPr/>
        </p:nvSpPr>
        <p:spPr>
          <a:xfrm>
            <a:off x="1703777" y="2997137"/>
            <a:ext cx="2245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Positive Angle:</a:t>
            </a:r>
          </a:p>
          <a:p>
            <a:pPr algn="ctr"/>
            <a:r>
              <a:rPr lang="en-US" sz="2000" dirty="0"/>
              <a:t>Rotates </a:t>
            </a:r>
          </a:p>
          <a:p>
            <a:pPr algn="ctr"/>
            <a:r>
              <a:rPr lang="en-US" sz="2000" dirty="0"/>
              <a:t>counter-clockwise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57836E-025F-4A71-B25F-A04AE1878A56}"/>
              </a:ext>
            </a:extLst>
          </p:cNvPr>
          <p:cNvSpPr txBox="1"/>
          <p:nvPr/>
        </p:nvSpPr>
        <p:spPr>
          <a:xfrm>
            <a:off x="8353236" y="3051631"/>
            <a:ext cx="2245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Negative Angle:</a:t>
            </a:r>
          </a:p>
          <a:p>
            <a:pPr algn="ctr"/>
            <a:r>
              <a:rPr lang="en-US" sz="2000" dirty="0"/>
              <a:t>Rotates</a:t>
            </a:r>
          </a:p>
          <a:p>
            <a:pPr algn="ctr"/>
            <a:r>
              <a:rPr lang="en-US" sz="2000" dirty="0"/>
              <a:t>Clockwise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1E7B32-F591-4EA0-95E0-6DC9894E7797}"/>
              </a:ext>
            </a:extLst>
          </p:cNvPr>
          <p:cNvSpPr txBox="1"/>
          <p:nvPr/>
        </p:nvSpPr>
        <p:spPr>
          <a:xfrm>
            <a:off x="1735808" y="4660397"/>
            <a:ext cx="2181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(Goes up from</a:t>
            </a:r>
          </a:p>
          <a:p>
            <a:pPr algn="ctr"/>
            <a:r>
              <a:rPr lang="en-US" sz="2000" dirty="0"/>
              <a:t>the initial)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00F6EC-86CB-4589-B077-23F9CDB8F648}"/>
              </a:ext>
            </a:extLst>
          </p:cNvPr>
          <p:cNvSpPr txBox="1"/>
          <p:nvPr/>
        </p:nvSpPr>
        <p:spPr>
          <a:xfrm>
            <a:off x="9475916" y="4660397"/>
            <a:ext cx="2405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(Goes down from</a:t>
            </a:r>
          </a:p>
          <a:p>
            <a:pPr algn="ctr"/>
            <a:r>
              <a:rPr lang="en-US" sz="2000" dirty="0"/>
              <a:t>the initial)</a:t>
            </a:r>
          </a:p>
        </p:txBody>
      </p:sp>
    </p:spTree>
    <p:extLst>
      <p:ext uri="{BB962C8B-B14F-4D97-AF65-F5344CB8AC3E}">
        <p14:creationId xmlns:p14="http://schemas.microsoft.com/office/powerpoint/2010/main" val="272010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D9D41-7446-4CB2-BD01-8AD8DE9B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Sketching Degrees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13858-00DF-4014-941E-10EC19D54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98320"/>
            <a:ext cx="10058400" cy="4236720"/>
          </a:xfrm>
        </p:spPr>
        <p:txBody>
          <a:bodyPr>
            <a:normAutofit/>
          </a:bodyPr>
          <a:lstStyle/>
          <a:p>
            <a:r>
              <a:rPr lang="en-US" sz="2800" dirty="0"/>
              <a:t>The best way to go about sketching degrees is to label the </a:t>
            </a:r>
            <a:r>
              <a:rPr lang="en-US" sz="2800" b="1" dirty="0"/>
              <a:t>quadrantal angles</a:t>
            </a:r>
            <a:r>
              <a:rPr lang="en-US" sz="2800" dirty="0"/>
              <a:t>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C48436B-AC2F-4FE6-971F-818E2A7291F7}"/>
              </a:ext>
            </a:extLst>
          </p:cNvPr>
          <p:cNvGrpSpPr/>
          <p:nvPr/>
        </p:nvGrpSpPr>
        <p:grpSpPr>
          <a:xfrm>
            <a:off x="1310640" y="2910629"/>
            <a:ext cx="4562475" cy="3235959"/>
            <a:chOff x="1737360" y="2844589"/>
            <a:chExt cx="4886960" cy="3461596"/>
          </a:xfrm>
        </p:grpSpPr>
        <p:pic>
          <p:nvPicPr>
            <p:cNvPr id="3074" name="Picture 2" descr="Angles in Standard Position">
              <a:extLst>
                <a:ext uri="{FF2B5EF4-FFF2-40B4-BE49-F238E27FC236}">
                  <a16:creationId xmlns:a16="http://schemas.microsoft.com/office/drawing/2014/main" id="{06C85667-8C7D-4391-BFF4-443D79668D5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66" r="7420"/>
            <a:stretch/>
          </p:blipFill>
          <p:spPr bwMode="auto">
            <a:xfrm>
              <a:off x="1737360" y="2844589"/>
              <a:ext cx="4886960" cy="3461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2A33421-BD7D-459D-88B6-4E91CE2C7320}"/>
                </a:ext>
              </a:extLst>
            </p:cNvPr>
            <p:cNvSpPr/>
            <p:nvPr/>
          </p:nvSpPr>
          <p:spPr>
            <a:xfrm>
              <a:off x="2368071" y="2938120"/>
              <a:ext cx="1812769" cy="12398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1C52E0E-7029-4D5C-B299-543B3131C131}"/>
                </a:ext>
              </a:extLst>
            </p:cNvPr>
            <p:cNvSpPr/>
            <p:nvPr/>
          </p:nvSpPr>
          <p:spPr>
            <a:xfrm>
              <a:off x="4557550" y="3170518"/>
              <a:ext cx="1812769" cy="12398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F9C6800-87C9-4770-8CC6-70974CA25FC9}"/>
                </a:ext>
              </a:extLst>
            </p:cNvPr>
            <p:cNvSpPr/>
            <p:nvPr/>
          </p:nvSpPr>
          <p:spPr>
            <a:xfrm>
              <a:off x="4557549" y="4661494"/>
              <a:ext cx="1812769" cy="12398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877EB33-31FD-4E27-B828-B95F26D7335C}"/>
                </a:ext>
              </a:extLst>
            </p:cNvPr>
            <p:cNvSpPr/>
            <p:nvPr/>
          </p:nvSpPr>
          <p:spPr>
            <a:xfrm>
              <a:off x="1996328" y="4669399"/>
              <a:ext cx="2184512" cy="1325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975093C0-93AB-492B-813E-B47D64B082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7530" y="2910629"/>
            <a:ext cx="4562475" cy="3238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BDCF482-507C-48EC-8865-F0141C8A5954}"/>
                  </a:ext>
                </a:extLst>
              </p14:cNvPr>
              <p14:cNvContentPartPr/>
              <p14:nvPr/>
            </p14:nvContentPartPr>
            <p14:xfrm>
              <a:off x="9789003" y="4670071"/>
              <a:ext cx="535680" cy="7412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BDCF482-507C-48EC-8865-F0141C8A595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80003" y="4661071"/>
                <a:ext cx="553320" cy="75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AA08B065-5901-4E81-A042-9B10D77CF229}"/>
                  </a:ext>
                </a:extLst>
              </p14:cNvPr>
              <p14:cNvContentPartPr/>
              <p14:nvPr/>
            </p14:nvContentPartPr>
            <p14:xfrm>
              <a:off x="4298643" y="3565951"/>
              <a:ext cx="667080" cy="8359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AA08B065-5901-4E81-A042-9B10D77CF22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90003" y="3557311"/>
                <a:ext cx="684720" cy="853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944C37B5-40EB-4DBB-B8C6-DBF223A33B56}"/>
              </a:ext>
            </a:extLst>
          </p:cNvPr>
          <p:cNvGrpSpPr/>
          <p:nvPr/>
        </p:nvGrpSpPr>
        <p:grpSpPr>
          <a:xfrm>
            <a:off x="11042523" y="3971311"/>
            <a:ext cx="782640" cy="349200"/>
            <a:chOff x="11042523" y="3971311"/>
            <a:chExt cx="782640" cy="34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ED916BF-F833-4E77-A05A-0EBC4FAD11E5}"/>
                    </a:ext>
                  </a:extLst>
                </p14:cNvPr>
                <p14:cNvContentPartPr/>
                <p14:nvPr/>
              </p14:nvContentPartPr>
              <p14:xfrm>
                <a:off x="11042523" y="4157791"/>
                <a:ext cx="259920" cy="97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ED916BF-F833-4E77-A05A-0EBC4FAD11E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1033523" y="4149151"/>
                  <a:ext cx="27756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03A744D4-E6D5-43C4-815B-5D505E909835}"/>
                    </a:ext>
                  </a:extLst>
                </p14:cNvPr>
                <p14:cNvContentPartPr/>
                <p14:nvPr/>
              </p14:nvContentPartPr>
              <p14:xfrm>
                <a:off x="11257083" y="4005511"/>
                <a:ext cx="135360" cy="2444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03A744D4-E6D5-43C4-815B-5D505E90983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248083" y="3996511"/>
                  <a:ext cx="15300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AF054B9-FE35-4FB9-93EB-9811DD45057B}"/>
                    </a:ext>
                  </a:extLst>
                </p14:cNvPr>
                <p14:cNvContentPartPr/>
                <p14:nvPr/>
              </p14:nvContentPartPr>
              <p14:xfrm>
                <a:off x="11439963" y="3987151"/>
                <a:ext cx="124200" cy="3045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AF054B9-FE35-4FB9-93EB-9811DD45057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1431323" y="3978151"/>
                  <a:ext cx="14184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2C6BCE5-5975-47CC-9568-17E27F3CB55A}"/>
                    </a:ext>
                  </a:extLst>
                </p14:cNvPr>
                <p14:cNvContentPartPr/>
                <p14:nvPr/>
              </p14:nvContentPartPr>
              <p14:xfrm>
                <a:off x="11596563" y="4002991"/>
                <a:ext cx="132840" cy="3175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2C6BCE5-5975-47CC-9568-17E27F3CB55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1587923" y="3994351"/>
                  <a:ext cx="15048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553C8D8-C0B0-49B8-8965-62E78D60E588}"/>
                    </a:ext>
                  </a:extLst>
                </p14:cNvPr>
                <p14:cNvContentPartPr/>
                <p14:nvPr/>
              </p14:nvContentPartPr>
              <p14:xfrm>
                <a:off x="11791683" y="3971311"/>
                <a:ext cx="33480" cy="262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553C8D8-C0B0-49B8-8965-62E78D60E58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1782683" y="3962311"/>
                  <a:ext cx="51120" cy="4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C828B74-541E-4306-9225-810D75EB3372}"/>
              </a:ext>
            </a:extLst>
          </p:cNvPr>
          <p:cNvGrpSpPr/>
          <p:nvPr/>
        </p:nvGrpSpPr>
        <p:grpSpPr>
          <a:xfrm>
            <a:off x="5468643" y="4528951"/>
            <a:ext cx="517680" cy="338760"/>
            <a:chOff x="5468643" y="4528951"/>
            <a:chExt cx="517680" cy="33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30FADA6-8388-4D22-BCCE-326C8FD28B80}"/>
                    </a:ext>
                  </a:extLst>
                </p14:cNvPr>
                <p14:cNvContentPartPr/>
                <p14:nvPr/>
              </p14:nvContentPartPr>
              <p14:xfrm>
                <a:off x="5468643" y="4631551"/>
                <a:ext cx="86760" cy="2289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30FADA6-8388-4D22-BCCE-326C8FD28B8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459643" y="4622911"/>
                  <a:ext cx="10440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783C583-925E-4F20-A57B-2C669E5691D7}"/>
                    </a:ext>
                  </a:extLst>
                </p14:cNvPr>
                <p14:cNvContentPartPr/>
                <p14:nvPr/>
              </p14:nvContentPartPr>
              <p14:xfrm>
                <a:off x="5615163" y="4632271"/>
                <a:ext cx="131400" cy="2354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783C583-925E-4F20-A57B-2C669E5691D7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606523" y="4623631"/>
                  <a:ext cx="14904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46511BB8-342B-48EF-8F8D-44A55CA9FB04}"/>
                    </a:ext>
                  </a:extLst>
                </p14:cNvPr>
                <p14:cNvContentPartPr/>
                <p14:nvPr/>
              </p14:nvContentPartPr>
              <p14:xfrm>
                <a:off x="5794443" y="4645951"/>
                <a:ext cx="130320" cy="1969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46511BB8-342B-48EF-8F8D-44A55CA9FB0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785443" y="4636951"/>
                  <a:ext cx="14796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D14A6335-E6AC-42CA-AE28-BB13835AD4D5}"/>
                    </a:ext>
                  </a:extLst>
                </p14:cNvPr>
                <p14:cNvContentPartPr/>
                <p14:nvPr/>
              </p14:nvContentPartPr>
              <p14:xfrm>
                <a:off x="5975163" y="4528951"/>
                <a:ext cx="11160" cy="518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D14A6335-E6AC-42CA-AE28-BB13835AD4D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966163" y="4519951"/>
                  <a:ext cx="2880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438AA1AC-E656-4502-ADE3-0EBE3D8F0D29}"/>
                    </a:ext>
                  </a:extLst>
                </p14:cNvPr>
                <p14:cNvContentPartPr/>
                <p14:nvPr/>
              </p14:nvContentPartPr>
              <p14:xfrm>
                <a:off x="5933043" y="4539751"/>
                <a:ext cx="8640" cy="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438AA1AC-E656-4502-ADE3-0EBE3D8F0D2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924043" y="4530751"/>
                  <a:ext cx="262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B2F0BB8F-CDB3-446F-B7C1-FC1C286B69CF}"/>
                    </a:ext>
                  </a:extLst>
                </p14:cNvPr>
                <p14:cNvContentPartPr/>
                <p14:nvPr/>
              </p14:nvContentPartPr>
              <p14:xfrm>
                <a:off x="5939523" y="4536151"/>
                <a:ext cx="25560" cy="190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B2F0BB8F-CDB3-446F-B7C1-FC1C286B69C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930883" y="4527511"/>
                  <a:ext cx="4320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8DF079C-01A8-4112-AD61-594E2B767846}"/>
                    </a:ext>
                  </a:extLst>
                </p14:cNvPr>
                <p14:cNvContentPartPr/>
                <p14:nvPr/>
              </p14:nvContentPartPr>
              <p14:xfrm>
                <a:off x="5911083" y="4560991"/>
                <a:ext cx="24120" cy="133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8DF079C-01A8-4112-AD61-594E2B767846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902443" y="4551991"/>
                  <a:ext cx="41760" cy="30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9602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D9D41-7446-4CB2-BD01-8AD8DE9B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Sketching Degrees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13858-00DF-4014-941E-10EC19D54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98320"/>
            <a:ext cx="10058400" cy="4236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	       Sketch 320°		             	   Sketch  -150°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C48436B-AC2F-4FE6-971F-818E2A7291F7}"/>
              </a:ext>
            </a:extLst>
          </p:cNvPr>
          <p:cNvGrpSpPr/>
          <p:nvPr/>
        </p:nvGrpSpPr>
        <p:grpSpPr>
          <a:xfrm>
            <a:off x="1310640" y="2910629"/>
            <a:ext cx="4562475" cy="3235959"/>
            <a:chOff x="1737360" y="2844589"/>
            <a:chExt cx="4886960" cy="3461596"/>
          </a:xfrm>
        </p:grpSpPr>
        <p:pic>
          <p:nvPicPr>
            <p:cNvPr id="3074" name="Picture 2" descr="Angles in Standard Position">
              <a:extLst>
                <a:ext uri="{FF2B5EF4-FFF2-40B4-BE49-F238E27FC236}">
                  <a16:creationId xmlns:a16="http://schemas.microsoft.com/office/drawing/2014/main" id="{06C85667-8C7D-4391-BFF4-443D79668D5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66" r="7420"/>
            <a:stretch/>
          </p:blipFill>
          <p:spPr bwMode="auto">
            <a:xfrm>
              <a:off x="1737360" y="2844589"/>
              <a:ext cx="4886960" cy="3461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2A33421-BD7D-459D-88B6-4E91CE2C7320}"/>
                </a:ext>
              </a:extLst>
            </p:cNvPr>
            <p:cNvSpPr/>
            <p:nvPr/>
          </p:nvSpPr>
          <p:spPr>
            <a:xfrm>
              <a:off x="2368071" y="2938120"/>
              <a:ext cx="1812769" cy="12398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1C52E0E-7029-4D5C-B299-543B3131C131}"/>
                </a:ext>
              </a:extLst>
            </p:cNvPr>
            <p:cNvSpPr/>
            <p:nvPr/>
          </p:nvSpPr>
          <p:spPr>
            <a:xfrm>
              <a:off x="4557550" y="3170518"/>
              <a:ext cx="1812769" cy="12398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F9C6800-87C9-4770-8CC6-70974CA25FC9}"/>
                </a:ext>
              </a:extLst>
            </p:cNvPr>
            <p:cNvSpPr/>
            <p:nvPr/>
          </p:nvSpPr>
          <p:spPr>
            <a:xfrm>
              <a:off x="4557549" y="4661494"/>
              <a:ext cx="1812769" cy="12398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877EB33-31FD-4E27-B828-B95F26D7335C}"/>
                </a:ext>
              </a:extLst>
            </p:cNvPr>
            <p:cNvSpPr/>
            <p:nvPr/>
          </p:nvSpPr>
          <p:spPr>
            <a:xfrm>
              <a:off x="1996328" y="4669399"/>
              <a:ext cx="2184512" cy="1325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975093C0-93AB-492B-813E-B47D64B082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7530" y="2910629"/>
            <a:ext cx="4562475" cy="3238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C6F433E-8527-4E25-B5DC-D8A435864F52}"/>
                  </a:ext>
                </a:extLst>
              </p14:cNvPr>
              <p14:cNvContentPartPr/>
              <p14:nvPr/>
            </p14:nvContentPartPr>
            <p14:xfrm>
              <a:off x="3702720" y="4354000"/>
              <a:ext cx="1762200" cy="2304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C6F433E-8527-4E25-B5DC-D8A435864F5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66720" y="4318000"/>
                <a:ext cx="1833840" cy="30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CD1102D-DC08-4050-BAFD-62F4A6FDCF60}"/>
                  </a:ext>
                </a:extLst>
              </p14:cNvPr>
              <p14:cNvContentPartPr/>
              <p14:nvPr/>
            </p14:nvContentPartPr>
            <p14:xfrm>
              <a:off x="9341400" y="4398280"/>
              <a:ext cx="1783080" cy="2599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CD1102D-DC08-4050-BAFD-62F4A6FDCF6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305760" y="4362640"/>
                <a:ext cx="1854720" cy="331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921D3CF3-6B09-4C94-86F0-7A0E4BBCCB6F}"/>
              </a:ext>
            </a:extLst>
          </p:cNvPr>
          <p:cNvGrpSpPr/>
          <p:nvPr/>
        </p:nvGrpSpPr>
        <p:grpSpPr>
          <a:xfrm>
            <a:off x="5514240" y="4642360"/>
            <a:ext cx="499320" cy="277200"/>
            <a:chOff x="5514240" y="4642360"/>
            <a:chExt cx="499320" cy="27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988663A-5D9F-41E4-9FB9-EFB2CC78368B}"/>
                    </a:ext>
                  </a:extLst>
                </p14:cNvPr>
                <p14:cNvContentPartPr/>
                <p14:nvPr/>
              </p14:nvContentPartPr>
              <p14:xfrm>
                <a:off x="5514240" y="4672600"/>
                <a:ext cx="166320" cy="2120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988663A-5D9F-41E4-9FB9-EFB2CC78368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505600" y="4663960"/>
                  <a:ext cx="18396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8F7FAF84-C3F9-4F31-847D-3DF48B67BB6D}"/>
                    </a:ext>
                  </a:extLst>
                </p14:cNvPr>
                <p14:cNvContentPartPr/>
                <p14:nvPr/>
              </p14:nvContentPartPr>
              <p14:xfrm>
                <a:off x="5736360" y="4652800"/>
                <a:ext cx="144360" cy="2667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8F7FAF84-C3F9-4F31-847D-3DF48B67BB6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727360" y="4643800"/>
                  <a:ext cx="16200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C23A130-5269-435B-9D94-A6C494904C04}"/>
                    </a:ext>
                  </a:extLst>
                </p14:cNvPr>
                <p14:cNvContentPartPr/>
                <p14:nvPr/>
              </p14:nvContentPartPr>
              <p14:xfrm>
                <a:off x="5921760" y="4642360"/>
                <a:ext cx="91800" cy="2066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C23A130-5269-435B-9D94-A6C494904C0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912760" y="4633720"/>
                  <a:ext cx="109440" cy="22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B3DF1E2-33AD-40C2-8D03-1516F1A5AE2F}"/>
              </a:ext>
            </a:extLst>
          </p:cNvPr>
          <p:cNvGrpSpPr/>
          <p:nvPr/>
        </p:nvGrpSpPr>
        <p:grpSpPr>
          <a:xfrm>
            <a:off x="11080200" y="4043320"/>
            <a:ext cx="646560" cy="253440"/>
            <a:chOff x="11080200" y="4043320"/>
            <a:chExt cx="646560" cy="253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EE88C08-43B6-482C-AEB8-7741AB2E99AB}"/>
                    </a:ext>
                  </a:extLst>
                </p14:cNvPr>
                <p14:cNvContentPartPr/>
                <p14:nvPr/>
              </p14:nvContentPartPr>
              <p14:xfrm>
                <a:off x="11080200" y="4175440"/>
                <a:ext cx="126720" cy="147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EE88C08-43B6-482C-AEB8-7741AB2E99A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1071200" y="4166440"/>
                  <a:ext cx="14436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79413F6-C3B2-485B-9301-502282C1C50A}"/>
                    </a:ext>
                  </a:extLst>
                </p14:cNvPr>
                <p14:cNvContentPartPr/>
                <p14:nvPr/>
              </p14:nvContentPartPr>
              <p14:xfrm>
                <a:off x="11300160" y="4070320"/>
                <a:ext cx="79200" cy="1908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79413F6-C3B2-485B-9301-502282C1C50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1291160" y="4061320"/>
                  <a:ext cx="9684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386883C-B180-4554-B0AE-09C65A1FA5E8}"/>
                    </a:ext>
                  </a:extLst>
                </p14:cNvPr>
                <p14:cNvContentPartPr/>
                <p14:nvPr/>
              </p14:nvContentPartPr>
              <p14:xfrm>
                <a:off x="11445960" y="4043320"/>
                <a:ext cx="107280" cy="2534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386883C-B180-4554-B0AE-09C65A1FA5E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1437320" y="4034680"/>
                  <a:ext cx="12492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0CDABA4-57DD-4C7F-880C-D2E9DBA2B0B2}"/>
                    </a:ext>
                  </a:extLst>
                </p14:cNvPr>
                <p14:cNvContentPartPr/>
                <p14:nvPr/>
              </p14:nvContentPartPr>
              <p14:xfrm>
                <a:off x="11610120" y="4043320"/>
                <a:ext cx="116640" cy="2012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0CDABA4-57DD-4C7F-880C-D2E9DBA2B0B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1601480" y="4034680"/>
                  <a:ext cx="13428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3CD472B7-EDD6-4BD8-83A0-E4DC6BBEDBD2}"/>
                    </a:ext>
                  </a:extLst>
                </p14:cNvPr>
                <p14:cNvContentPartPr/>
                <p14:nvPr/>
              </p14:nvContentPartPr>
              <p14:xfrm>
                <a:off x="11453520" y="4204600"/>
                <a:ext cx="102240" cy="374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3CD472B7-EDD6-4BD8-83A0-E4DC6BBEDBD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1444880" y="4195600"/>
                  <a:ext cx="119880" cy="55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21A5C0D-CCEA-4D91-93D6-87C5C72977DA}"/>
                  </a:ext>
                </a:extLst>
              </p14:cNvPr>
              <p14:cNvContentPartPr/>
              <p14:nvPr/>
            </p14:nvContentPartPr>
            <p14:xfrm>
              <a:off x="3748800" y="4480000"/>
              <a:ext cx="1407600" cy="75888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21A5C0D-CCEA-4D91-93D6-87C5C72977D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713160" y="4444000"/>
                <a:ext cx="1479240" cy="83052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1A64911F-75CE-4172-82CE-8B79B4440BAF}"/>
              </a:ext>
            </a:extLst>
          </p:cNvPr>
          <p:cNvGrpSpPr/>
          <p:nvPr/>
        </p:nvGrpSpPr>
        <p:grpSpPr>
          <a:xfrm>
            <a:off x="5226240" y="5150320"/>
            <a:ext cx="640440" cy="282600"/>
            <a:chOff x="5226240" y="5150320"/>
            <a:chExt cx="640440" cy="282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EC44BD3-6B5D-4543-93EE-409BE2FA898C}"/>
                    </a:ext>
                  </a:extLst>
                </p14:cNvPr>
                <p14:cNvContentPartPr/>
                <p14:nvPr/>
              </p14:nvContentPartPr>
              <p14:xfrm>
                <a:off x="5226240" y="5176960"/>
                <a:ext cx="138240" cy="2559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EC44BD3-6B5D-4543-93EE-409BE2FA898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190600" y="5141320"/>
                  <a:ext cx="20988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448B691-9CEA-4170-9B0B-36AFEC4C7590}"/>
                    </a:ext>
                  </a:extLst>
                </p14:cNvPr>
                <p14:cNvContentPartPr/>
                <p14:nvPr/>
              </p14:nvContentPartPr>
              <p14:xfrm>
                <a:off x="5471040" y="5183080"/>
                <a:ext cx="124200" cy="2412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448B691-9CEA-4170-9B0B-36AFEC4C759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435400" y="5147440"/>
                  <a:ext cx="19584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43CA3C3-9A45-4B46-86D6-ED3B3FEA5DBE}"/>
                    </a:ext>
                  </a:extLst>
                </p14:cNvPr>
                <p14:cNvContentPartPr/>
                <p14:nvPr/>
              </p14:nvContentPartPr>
              <p14:xfrm>
                <a:off x="5674440" y="5150320"/>
                <a:ext cx="192240" cy="2750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43CA3C3-9A45-4B46-86D6-ED3B3FEA5DB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638800" y="5114680"/>
                  <a:ext cx="26388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15AC971-D597-40AD-B693-2EA69480FE25}"/>
                    </a:ext>
                  </a:extLst>
                </p14:cNvPr>
                <p14:cNvContentPartPr/>
                <p14:nvPr/>
              </p14:nvContentPartPr>
              <p14:xfrm>
                <a:off x="5658960" y="5157880"/>
                <a:ext cx="90360" cy="842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15AC971-D597-40AD-B693-2EA69480FE2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623320" y="5122240"/>
                  <a:ext cx="162000" cy="155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845F905B-1583-480B-BEA5-6C1A0E9E36F6}"/>
                  </a:ext>
                </a:extLst>
              </p14:cNvPr>
              <p14:cNvContentPartPr/>
              <p14:nvPr/>
            </p14:nvContentPartPr>
            <p14:xfrm>
              <a:off x="3075960" y="3916240"/>
              <a:ext cx="1323720" cy="12981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845F905B-1583-480B-BEA5-6C1A0E9E36F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039960" y="3880600"/>
                <a:ext cx="1395360" cy="1369800"/>
              </a:xfrm>
              <a:prstGeom prst="rect">
                <a:avLst/>
              </a:prstGeom>
            </p:spPr>
          </p:pic>
        </mc:Fallback>
      </mc:AlternateContent>
      <p:grpSp>
        <p:nvGrpSpPr>
          <p:cNvPr id="3088" name="Group 3087">
            <a:extLst>
              <a:ext uri="{FF2B5EF4-FFF2-40B4-BE49-F238E27FC236}">
                <a16:creationId xmlns:a16="http://schemas.microsoft.com/office/drawing/2014/main" id="{5FC33A71-EF35-40FE-8815-D49A680C0E6C}"/>
              </a:ext>
            </a:extLst>
          </p:cNvPr>
          <p:cNvGrpSpPr/>
          <p:nvPr/>
        </p:nvGrpSpPr>
        <p:grpSpPr>
          <a:xfrm>
            <a:off x="2430480" y="3085000"/>
            <a:ext cx="2967480" cy="843120"/>
            <a:chOff x="2430480" y="3085000"/>
            <a:chExt cx="2967480" cy="84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072" name="Ink 3071">
                  <a:extLst>
                    <a:ext uri="{FF2B5EF4-FFF2-40B4-BE49-F238E27FC236}">
                      <a16:creationId xmlns:a16="http://schemas.microsoft.com/office/drawing/2014/main" id="{7F7108B4-58B8-4877-8CEE-BA4B6152B7F2}"/>
                    </a:ext>
                  </a:extLst>
                </p14:cNvPr>
                <p14:cNvContentPartPr/>
                <p14:nvPr/>
              </p14:nvContentPartPr>
              <p14:xfrm>
                <a:off x="3088200" y="3689080"/>
                <a:ext cx="207360" cy="239040"/>
              </p14:xfrm>
            </p:contentPart>
          </mc:Choice>
          <mc:Fallback xmlns="">
            <p:pic>
              <p:nvPicPr>
                <p:cNvPr id="3072" name="Ink 3071">
                  <a:extLst>
                    <a:ext uri="{FF2B5EF4-FFF2-40B4-BE49-F238E27FC236}">
                      <a16:creationId xmlns:a16="http://schemas.microsoft.com/office/drawing/2014/main" id="{7F7108B4-58B8-4877-8CEE-BA4B6152B7F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079200" y="3680440"/>
                  <a:ext cx="22500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073" name="Ink 3072">
                  <a:extLst>
                    <a:ext uri="{FF2B5EF4-FFF2-40B4-BE49-F238E27FC236}">
                      <a16:creationId xmlns:a16="http://schemas.microsoft.com/office/drawing/2014/main" id="{C3BC9A92-E1B8-44D3-B393-2792673E0148}"/>
                    </a:ext>
                  </a:extLst>
                </p14:cNvPr>
                <p14:cNvContentPartPr/>
                <p14:nvPr/>
              </p14:nvContentPartPr>
              <p14:xfrm>
                <a:off x="2430480" y="3133600"/>
                <a:ext cx="212760" cy="322560"/>
              </p14:xfrm>
            </p:contentPart>
          </mc:Choice>
          <mc:Fallback xmlns="">
            <p:pic>
              <p:nvPicPr>
                <p:cNvPr id="3073" name="Ink 3072">
                  <a:extLst>
                    <a:ext uri="{FF2B5EF4-FFF2-40B4-BE49-F238E27FC236}">
                      <a16:creationId xmlns:a16="http://schemas.microsoft.com/office/drawing/2014/main" id="{C3BC9A92-E1B8-44D3-B393-2792673E014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421840" y="3124600"/>
                  <a:ext cx="23040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75" name="Ink 3074">
                  <a:extLst>
                    <a:ext uri="{FF2B5EF4-FFF2-40B4-BE49-F238E27FC236}">
                      <a16:creationId xmlns:a16="http://schemas.microsoft.com/office/drawing/2014/main" id="{0270ADBF-18AC-40D8-8CF7-BFC4988DDED6}"/>
                    </a:ext>
                  </a:extLst>
                </p14:cNvPr>
                <p14:cNvContentPartPr/>
                <p14:nvPr/>
              </p14:nvContentPartPr>
              <p14:xfrm>
                <a:off x="2702280" y="3281200"/>
                <a:ext cx="360" cy="159120"/>
              </p14:xfrm>
            </p:contentPart>
          </mc:Choice>
          <mc:Fallback xmlns="">
            <p:pic>
              <p:nvPicPr>
                <p:cNvPr id="3075" name="Ink 3074">
                  <a:extLst>
                    <a:ext uri="{FF2B5EF4-FFF2-40B4-BE49-F238E27FC236}">
                      <a16:creationId xmlns:a16="http://schemas.microsoft.com/office/drawing/2014/main" id="{0270ADBF-18AC-40D8-8CF7-BFC4988DDED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693640" y="3272560"/>
                  <a:ext cx="180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076" name="Ink 3075">
                  <a:extLst>
                    <a:ext uri="{FF2B5EF4-FFF2-40B4-BE49-F238E27FC236}">
                      <a16:creationId xmlns:a16="http://schemas.microsoft.com/office/drawing/2014/main" id="{7C0596A9-FB47-4227-A957-3B25DB29BD9E}"/>
                    </a:ext>
                  </a:extLst>
                </p14:cNvPr>
                <p14:cNvContentPartPr/>
                <p14:nvPr/>
              </p14:nvContentPartPr>
              <p14:xfrm>
                <a:off x="2712720" y="3169600"/>
                <a:ext cx="8280" cy="12600"/>
              </p14:xfrm>
            </p:contentPart>
          </mc:Choice>
          <mc:Fallback xmlns="">
            <p:pic>
              <p:nvPicPr>
                <p:cNvPr id="3076" name="Ink 3075">
                  <a:extLst>
                    <a:ext uri="{FF2B5EF4-FFF2-40B4-BE49-F238E27FC236}">
                      <a16:creationId xmlns:a16="http://schemas.microsoft.com/office/drawing/2014/main" id="{7C0596A9-FB47-4227-A957-3B25DB29BD9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703720" y="3160600"/>
                  <a:ext cx="2592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077" name="Ink 3076">
                  <a:extLst>
                    <a:ext uri="{FF2B5EF4-FFF2-40B4-BE49-F238E27FC236}">
                      <a16:creationId xmlns:a16="http://schemas.microsoft.com/office/drawing/2014/main" id="{677A76DF-C300-408B-8CFC-5495426F6DA7}"/>
                    </a:ext>
                  </a:extLst>
                </p14:cNvPr>
                <p14:cNvContentPartPr/>
                <p14:nvPr/>
              </p14:nvContentPartPr>
              <p14:xfrm>
                <a:off x="2763480" y="3237280"/>
                <a:ext cx="142560" cy="174600"/>
              </p14:xfrm>
            </p:contentPart>
          </mc:Choice>
          <mc:Fallback xmlns="">
            <p:pic>
              <p:nvPicPr>
                <p:cNvPr id="3077" name="Ink 3076">
                  <a:extLst>
                    <a:ext uri="{FF2B5EF4-FFF2-40B4-BE49-F238E27FC236}">
                      <a16:creationId xmlns:a16="http://schemas.microsoft.com/office/drawing/2014/main" id="{677A76DF-C300-408B-8CFC-5495426F6DA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754480" y="3228280"/>
                  <a:ext cx="16020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078" name="Ink 3077">
                  <a:extLst>
                    <a:ext uri="{FF2B5EF4-FFF2-40B4-BE49-F238E27FC236}">
                      <a16:creationId xmlns:a16="http://schemas.microsoft.com/office/drawing/2014/main" id="{9C720D79-16BA-40E8-A3D3-9B76352E7DB4}"/>
                    </a:ext>
                  </a:extLst>
                </p14:cNvPr>
                <p14:cNvContentPartPr/>
                <p14:nvPr/>
              </p14:nvContentPartPr>
              <p14:xfrm>
                <a:off x="2884800" y="3307480"/>
                <a:ext cx="104040" cy="151560"/>
              </p14:xfrm>
            </p:contentPart>
          </mc:Choice>
          <mc:Fallback xmlns="">
            <p:pic>
              <p:nvPicPr>
                <p:cNvPr id="3078" name="Ink 3077">
                  <a:extLst>
                    <a:ext uri="{FF2B5EF4-FFF2-40B4-BE49-F238E27FC236}">
                      <a16:creationId xmlns:a16="http://schemas.microsoft.com/office/drawing/2014/main" id="{9C720D79-16BA-40E8-A3D3-9B76352E7DB4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876160" y="3298480"/>
                  <a:ext cx="12168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079" name="Ink 3078">
                  <a:extLst>
                    <a:ext uri="{FF2B5EF4-FFF2-40B4-BE49-F238E27FC236}">
                      <a16:creationId xmlns:a16="http://schemas.microsoft.com/office/drawing/2014/main" id="{1263F878-85BD-4F6D-80CD-D93CFA26946A}"/>
                    </a:ext>
                  </a:extLst>
                </p14:cNvPr>
                <p14:cNvContentPartPr/>
                <p14:nvPr/>
              </p14:nvContentPartPr>
              <p14:xfrm>
                <a:off x="3071280" y="3118840"/>
                <a:ext cx="230760" cy="358920"/>
              </p14:xfrm>
            </p:contentPart>
          </mc:Choice>
          <mc:Fallback xmlns="">
            <p:pic>
              <p:nvPicPr>
                <p:cNvPr id="3079" name="Ink 3078">
                  <a:extLst>
                    <a:ext uri="{FF2B5EF4-FFF2-40B4-BE49-F238E27FC236}">
                      <a16:creationId xmlns:a16="http://schemas.microsoft.com/office/drawing/2014/main" id="{1263F878-85BD-4F6D-80CD-D93CFA26946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062640" y="3110200"/>
                  <a:ext cx="24840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080" name="Ink 3079">
                  <a:extLst>
                    <a:ext uri="{FF2B5EF4-FFF2-40B4-BE49-F238E27FC236}">
                      <a16:creationId xmlns:a16="http://schemas.microsoft.com/office/drawing/2014/main" id="{29A1F775-C4E1-42E6-8AAE-8594DB20B4CA}"/>
                    </a:ext>
                  </a:extLst>
                </p14:cNvPr>
                <p14:cNvContentPartPr/>
                <p14:nvPr/>
              </p14:nvContentPartPr>
              <p14:xfrm>
                <a:off x="3225720" y="3303880"/>
                <a:ext cx="117000" cy="8640"/>
              </p14:xfrm>
            </p:contentPart>
          </mc:Choice>
          <mc:Fallback xmlns="">
            <p:pic>
              <p:nvPicPr>
                <p:cNvPr id="3080" name="Ink 3079">
                  <a:extLst>
                    <a:ext uri="{FF2B5EF4-FFF2-40B4-BE49-F238E27FC236}">
                      <a16:creationId xmlns:a16="http://schemas.microsoft.com/office/drawing/2014/main" id="{29A1F775-C4E1-42E6-8AAE-8594DB20B4CA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216720" y="3294880"/>
                  <a:ext cx="13464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081" name="Ink 3080">
                  <a:extLst>
                    <a:ext uri="{FF2B5EF4-FFF2-40B4-BE49-F238E27FC236}">
                      <a16:creationId xmlns:a16="http://schemas.microsoft.com/office/drawing/2014/main" id="{24629E22-783E-4D4D-BF62-0CBF2AB00E9F}"/>
                    </a:ext>
                  </a:extLst>
                </p14:cNvPr>
                <p14:cNvContentPartPr/>
                <p14:nvPr/>
              </p14:nvContentPartPr>
              <p14:xfrm>
                <a:off x="3366480" y="3189760"/>
                <a:ext cx="27000" cy="244440"/>
              </p14:xfrm>
            </p:contentPart>
          </mc:Choice>
          <mc:Fallback xmlns="">
            <p:pic>
              <p:nvPicPr>
                <p:cNvPr id="3081" name="Ink 3080">
                  <a:extLst>
                    <a:ext uri="{FF2B5EF4-FFF2-40B4-BE49-F238E27FC236}">
                      <a16:creationId xmlns:a16="http://schemas.microsoft.com/office/drawing/2014/main" id="{24629E22-783E-4D4D-BF62-0CBF2AB00E9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357480" y="3180760"/>
                  <a:ext cx="4464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082" name="Ink 3081">
                  <a:extLst>
                    <a:ext uri="{FF2B5EF4-FFF2-40B4-BE49-F238E27FC236}">
                      <a16:creationId xmlns:a16="http://schemas.microsoft.com/office/drawing/2014/main" id="{BC8BF516-1F5F-4030-9C91-B9A8D27F9016}"/>
                    </a:ext>
                  </a:extLst>
                </p14:cNvPr>
                <p14:cNvContentPartPr/>
                <p14:nvPr/>
              </p14:nvContentPartPr>
              <p14:xfrm>
                <a:off x="3431280" y="3285160"/>
                <a:ext cx="79920" cy="169560"/>
              </p14:xfrm>
            </p:contentPart>
          </mc:Choice>
          <mc:Fallback xmlns="">
            <p:pic>
              <p:nvPicPr>
                <p:cNvPr id="3082" name="Ink 3081">
                  <a:extLst>
                    <a:ext uri="{FF2B5EF4-FFF2-40B4-BE49-F238E27FC236}">
                      <a16:creationId xmlns:a16="http://schemas.microsoft.com/office/drawing/2014/main" id="{BC8BF516-1F5F-4030-9C91-B9A8D27F901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422280" y="3276160"/>
                  <a:ext cx="9756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083" name="Ink 3082">
                  <a:extLst>
                    <a:ext uri="{FF2B5EF4-FFF2-40B4-BE49-F238E27FC236}">
                      <a16:creationId xmlns:a16="http://schemas.microsoft.com/office/drawing/2014/main" id="{20F6F195-D43E-43A5-A1FA-1718252576F4}"/>
                    </a:ext>
                  </a:extLst>
                </p14:cNvPr>
                <p14:cNvContentPartPr/>
                <p14:nvPr/>
              </p14:nvContentPartPr>
              <p14:xfrm>
                <a:off x="3565560" y="3261040"/>
                <a:ext cx="192600" cy="183960"/>
              </p14:xfrm>
            </p:contentPart>
          </mc:Choice>
          <mc:Fallback xmlns="">
            <p:pic>
              <p:nvPicPr>
                <p:cNvPr id="3083" name="Ink 3082">
                  <a:extLst>
                    <a:ext uri="{FF2B5EF4-FFF2-40B4-BE49-F238E27FC236}">
                      <a16:creationId xmlns:a16="http://schemas.microsoft.com/office/drawing/2014/main" id="{20F6F195-D43E-43A5-A1FA-1718252576F4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556920" y="3252400"/>
                  <a:ext cx="21024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084" name="Ink 3083">
                  <a:extLst>
                    <a:ext uri="{FF2B5EF4-FFF2-40B4-BE49-F238E27FC236}">
                      <a16:creationId xmlns:a16="http://schemas.microsoft.com/office/drawing/2014/main" id="{0717B7FF-C069-444C-815A-3B156983505D}"/>
                    </a:ext>
                  </a:extLst>
                </p14:cNvPr>
                <p14:cNvContentPartPr/>
                <p14:nvPr/>
              </p14:nvContentPartPr>
              <p14:xfrm>
                <a:off x="3901440" y="3337000"/>
                <a:ext cx="80280" cy="127440"/>
              </p14:xfrm>
            </p:contentPart>
          </mc:Choice>
          <mc:Fallback xmlns="">
            <p:pic>
              <p:nvPicPr>
                <p:cNvPr id="3084" name="Ink 3083">
                  <a:extLst>
                    <a:ext uri="{FF2B5EF4-FFF2-40B4-BE49-F238E27FC236}">
                      <a16:creationId xmlns:a16="http://schemas.microsoft.com/office/drawing/2014/main" id="{0717B7FF-C069-444C-815A-3B156983505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892440" y="3328360"/>
                  <a:ext cx="9792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085" name="Ink 3084">
                  <a:extLst>
                    <a:ext uri="{FF2B5EF4-FFF2-40B4-BE49-F238E27FC236}">
                      <a16:creationId xmlns:a16="http://schemas.microsoft.com/office/drawing/2014/main" id="{8BC0DC0D-0D82-4BD5-945C-6D48A70BC5B1}"/>
                    </a:ext>
                  </a:extLst>
                </p14:cNvPr>
                <p14:cNvContentPartPr/>
                <p14:nvPr/>
              </p14:nvContentPartPr>
              <p14:xfrm>
                <a:off x="4068480" y="3098320"/>
                <a:ext cx="137520" cy="450360"/>
              </p14:xfrm>
            </p:contentPart>
          </mc:Choice>
          <mc:Fallback xmlns="">
            <p:pic>
              <p:nvPicPr>
                <p:cNvPr id="3085" name="Ink 3084">
                  <a:extLst>
                    <a:ext uri="{FF2B5EF4-FFF2-40B4-BE49-F238E27FC236}">
                      <a16:creationId xmlns:a16="http://schemas.microsoft.com/office/drawing/2014/main" id="{8BC0DC0D-0D82-4BD5-945C-6D48A70BC5B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059480" y="3089320"/>
                  <a:ext cx="155160" cy="46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086" name="Ink 3085">
                  <a:extLst>
                    <a:ext uri="{FF2B5EF4-FFF2-40B4-BE49-F238E27FC236}">
                      <a16:creationId xmlns:a16="http://schemas.microsoft.com/office/drawing/2014/main" id="{B25E331F-721D-4B67-89F0-7B1DA1C49CF9}"/>
                    </a:ext>
                  </a:extLst>
                </p14:cNvPr>
                <p14:cNvContentPartPr/>
                <p14:nvPr/>
              </p14:nvContentPartPr>
              <p14:xfrm>
                <a:off x="4220400" y="3085000"/>
                <a:ext cx="77040" cy="115200"/>
              </p14:xfrm>
            </p:contentPart>
          </mc:Choice>
          <mc:Fallback xmlns="">
            <p:pic>
              <p:nvPicPr>
                <p:cNvPr id="3086" name="Ink 3085">
                  <a:extLst>
                    <a:ext uri="{FF2B5EF4-FFF2-40B4-BE49-F238E27FC236}">
                      <a16:creationId xmlns:a16="http://schemas.microsoft.com/office/drawing/2014/main" id="{B25E331F-721D-4B67-89F0-7B1DA1C49CF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211760" y="3076360"/>
                  <a:ext cx="9468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087" name="Ink 3086">
                  <a:extLst>
                    <a:ext uri="{FF2B5EF4-FFF2-40B4-BE49-F238E27FC236}">
                      <a16:creationId xmlns:a16="http://schemas.microsoft.com/office/drawing/2014/main" id="{8A89974D-DBDF-4431-B932-1FA7E7C173B8}"/>
                    </a:ext>
                  </a:extLst>
                </p14:cNvPr>
                <p14:cNvContentPartPr/>
                <p14:nvPr/>
              </p14:nvContentPartPr>
              <p14:xfrm>
                <a:off x="4260720" y="3211000"/>
                <a:ext cx="1137240" cy="669240"/>
              </p14:xfrm>
            </p:contentPart>
          </mc:Choice>
          <mc:Fallback xmlns="">
            <p:pic>
              <p:nvPicPr>
                <p:cNvPr id="3087" name="Ink 3086">
                  <a:extLst>
                    <a:ext uri="{FF2B5EF4-FFF2-40B4-BE49-F238E27FC236}">
                      <a16:creationId xmlns:a16="http://schemas.microsoft.com/office/drawing/2014/main" id="{8A89974D-DBDF-4431-B932-1FA7E7C173B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251720" y="3202360"/>
                  <a:ext cx="1154880" cy="686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3090" name="Ink 3089">
                <a:extLst>
                  <a:ext uri="{FF2B5EF4-FFF2-40B4-BE49-F238E27FC236}">
                    <a16:creationId xmlns:a16="http://schemas.microsoft.com/office/drawing/2014/main" id="{522ED028-F744-42AD-94B4-A56C71BE25FE}"/>
                  </a:ext>
                </a:extLst>
              </p14:cNvPr>
              <p14:cNvContentPartPr/>
              <p14:nvPr/>
            </p14:nvContentPartPr>
            <p14:xfrm>
              <a:off x="2818200" y="1970800"/>
              <a:ext cx="16200" cy="20520"/>
            </p14:xfrm>
          </p:contentPart>
        </mc:Choice>
        <mc:Fallback xmlns="">
          <p:pic>
            <p:nvPicPr>
              <p:cNvPr id="3090" name="Ink 3089">
                <a:extLst>
                  <a:ext uri="{FF2B5EF4-FFF2-40B4-BE49-F238E27FC236}">
                    <a16:creationId xmlns:a16="http://schemas.microsoft.com/office/drawing/2014/main" id="{522ED028-F744-42AD-94B4-A56C71BE25FE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2809560" y="1961800"/>
                <a:ext cx="3384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3091" name="Ink 3090">
                <a:extLst>
                  <a:ext uri="{FF2B5EF4-FFF2-40B4-BE49-F238E27FC236}">
                    <a16:creationId xmlns:a16="http://schemas.microsoft.com/office/drawing/2014/main" id="{B6480D2E-E2D2-4D24-9CC6-AB7A3D7D668E}"/>
                  </a:ext>
                </a:extLst>
              </p14:cNvPr>
              <p14:cNvContentPartPr/>
              <p14:nvPr/>
            </p14:nvContentPartPr>
            <p14:xfrm>
              <a:off x="9170040" y="6136000"/>
              <a:ext cx="309240" cy="81720"/>
            </p14:xfrm>
          </p:contentPart>
        </mc:Choice>
        <mc:Fallback xmlns="">
          <p:pic>
            <p:nvPicPr>
              <p:cNvPr id="3091" name="Ink 3090">
                <a:extLst>
                  <a:ext uri="{FF2B5EF4-FFF2-40B4-BE49-F238E27FC236}">
                    <a16:creationId xmlns:a16="http://schemas.microsoft.com/office/drawing/2014/main" id="{B6480D2E-E2D2-4D24-9CC6-AB7A3D7D668E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9134400" y="6100000"/>
                <a:ext cx="380880" cy="153360"/>
              </a:xfrm>
              <a:prstGeom prst="rect">
                <a:avLst/>
              </a:prstGeom>
            </p:spPr>
          </p:pic>
        </mc:Fallback>
      </mc:AlternateContent>
      <p:grpSp>
        <p:nvGrpSpPr>
          <p:cNvPr id="3096" name="Group 3095">
            <a:extLst>
              <a:ext uri="{FF2B5EF4-FFF2-40B4-BE49-F238E27FC236}">
                <a16:creationId xmlns:a16="http://schemas.microsoft.com/office/drawing/2014/main" id="{713387A6-DCF5-4E27-B8D9-89C9A80C6635}"/>
              </a:ext>
            </a:extLst>
          </p:cNvPr>
          <p:cNvGrpSpPr/>
          <p:nvPr/>
        </p:nvGrpSpPr>
        <p:grpSpPr>
          <a:xfrm>
            <a:off x="7769640" y="4398640"/>
            <a:ext cx="2309760" cy="1006920"/>
            <a:chOff x="7769640" y="4398640"/>
            <a:chExt cx="2309760" cy="100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3092" name="Ink 3091">
                  <a:extLst>
                    <a:ext uri="{FF2B5EF4-FFF2-40B4-BE49-F238E27FC236}">
                      <a16:creationId xmlns:a16="http://schemas.microsoft.com/office/drawing/2014/main" id="{DEFF1E5D-B3CA-4743-B962-E2DA55710C39}"/>
                    </a:ext>
                  </a:extLst>
                </p14:cNvPr>
                <p14:cNvContentPartPr/>
                <p14:nvPr/>
              </p14:nvContentPartPr>
              <p14:xfrm>
                <a:off x="9326280" y="4490440"/>
                <a:ext cx="360" cy="360"/>
              </p14:xfrm>
            </p:contentPart>
          </mc:Choice>
          <mc:Fallback xmlns="">
            <p:pic>
              <p:nvPicPr>
                <p:cNvPr id="3092" name="Ink 3091">
                  <a:extLst>
                    <a:ext uri="{FF2B5EF4-FFF2-40B4-BE49-F238E27FC236}">
                      <a16:creationId xmlns:a16="http://schemas.microsoft.com/office/drawing/2014/main" id="{DEFF1E5D-B3CA-4743-B962-E2DA55710C39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290640" y="4454440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3093" name="Ink 3092">
                  <a:extLst>
                    <a:ext uri="{FF2B5EF4-FFF2-40B4-BE49-F238E27FC236}">
                      <a16:creationId xmlns:a16="http://schemas.microsoft.com/office/drawing/2014/main" id="{63E53289-1E7A-4E04-ABDD-113C8692E3D7}"/>
                    </a:ext>
                  </a:extLst>
                </p14:cNvPr>
                <p14:cNvContentPartPr/>
                <p14:nvPr/>
              </p14:nvContentPartPr>
              <p14:xfrm>
                <a:off x="7769640" y="4478200"/>
                <a:ext cx="1558080" cy="653040"/>
              </p14:xfrm>
            </p:contentPart>
          </mc:Choice>
          <mc:Fallback xmlns="">
            <p:pic>
              <p:nvPicPr>
                <p:cNvPr id="3093" name="Ink 3092">
                  <a:extLst>
                    <a:ext uri="{FF2B5EF4-FFF2-40B4-BE49-F238E27FC236}">
                      <a16:creationId xmlns:a16="http://schemas.microsoft.com/office/drawing/2014/main" id="{63E53289-1E7A-4E04-ABDD-113C8692E3D7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733640" y="4442200"/>
                  <a:ext cx="1629720" cy="72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3095" name="Ink 3094">
                  <a:extLst>
                    <a:ext uri="{FF2B5EF4-FFF2-40B4-BE49-F238E27FC236}">
                      <a16:creationId xmlns:a16="http://schemas.microsoft.com/office/drawing/2014/main" id="{BDADE2CC-AEDA-44D4-BFFC-2D4D159F805D}"/>
                    </a:ext>
                  </a:extLst>
                </p14:cNvPr>
                <p14:cNvContentPartPr/>
                <p14:nvPr/>
              </p14:nvContentPartPr>
              <p14:xfrm>
                <a:off x="8568480" y="4398640"/>
                <a:ext cx="1510920" cy="1006920"/>
              </p14:xfrm>
            </p:contentPart>
          </mc:Choice>
          <mc:Fallback xmlns="">
            <p:pic>
              <p:nvPicPr>
                <p:cNvPr id="3095" name="Ink 3094">
                  <a:extLst>
                    <a:ext uri="{FF2B5EF4-FFF2-40B4-BE49-F238E27FC236}">
                      <a16:creationId xmlns:a16="http://schemas.microsoft.com/office/drawing/2014/main" id="{BDADE2CC-AEDA-44D4-BFFC-2D4D159F805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532480" y="4363000"/>
                  <a:ext cx="1582560" cy="1078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01" name="Group 3100">
            <a:extLst>
              <a:ext uri="{FF2B5EF4-FFF2-40B4-BE49-F238E27FC236}">
                <a16:creationId xmlns:a16="http://schemas.microsoft.com/office/drawing/2014/main" id="{B12701B7-8BD5-4014-8D6F-B0ED55BF5C73}"/>
              </a:ext>
            </a:extLst>
          </p:cNvPr>
          <p:cNvGrpSpPr/>
          <p:nvPr/>
        </p:nvGrpSpPr>
        <p:grpSpPr>
          <a:xfrm>
            <a:off x="6760920" y="5013880"/>
            <a:ext cx="947880" cy="502560"/>
            <a:chOff x="6760920" y="5013880"/>
            <a:chExt cx="947880" cy="50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3097" name="Ink 3096">
                  <a:extLst>
                    <a:ext uri="{FF2B5EF4-FFF2-40B4-BE49-F238E27FC236}">
                      <a16:creationId xmlns:a16="http://schemas.microsoft.com/office/drawing/2014/main" id="{27B9C405-19D8-45F3-AF46-FC62CB59F67C}"/>
                    </a:ext>
                  </a:extLst>
                </p14:cNvPr>
                <p14:cNvContentPartPr/>
                <p14:nvPr/>
              </p14:nvContentPartPr>
              <p14:xfrm>
                <a:off x="6760920" y="5212600"/>
                <a:ext cx="297360" cy="15480"/>
              </p14:xfrm>
            </p:contentPart>
          </mc:Choice>
          <mc:Fallback xmlns="">
            <p:pic>
              <p:nvPicPr>
                <p:cNvPr id="3097" name="Ink 3096">
                  <a:extLst>
                    <a:ext uri="{FF2B5EF4-FFF2-40B4-BE49-F238E27FC236}">
                      <a16:creationId xmlns:a16="http://schemas.microsoft.com/office/drawing/2014/main" id="{27B9C405-19D8-45F3-AF46-FC62CB59F67C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6724920" y="5176600"/>
                  <a:ext cx="36900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3098" name="Ink 3097">
                  <a:extLst>
                    <a:ext uri="{FF2B5EF4-FFF2-40B4-BE49-F238E27FC236}">
                      <a16:creationId xmlns:a16="http://schemas.microsoft.com/office/drawing/2014/main" id="{5A23E966-237F-4E1E-B183-4F9718F0469E}"/>
                    </a:ext>
                  </a:extLst>
                </p14:cNvPr>
                <p14:cNvContentPartPr/>
                <p14:nvPr/>
              </p14:nvContentPartPr>
              <p14:xfrm>
                <a:off x="7183200" y="5018560"/>
                <a:ext cx="31680" cy="417960"/>
              </p14:xfrm>
            </p:contentPart>
          </mc:Choice>
          <mc:Fallback xmlns="">
            <p:pic>
              <p:nvPicPr>
                <p:cNvPr id="3098" name="Ink 3097">
                  <a:extLst>
                    <a:ext uri="{FF2B5EF4-FFF2-40B4-BE49-F238E27FC236}">
                      <a16:creationId xmlns:a16="http://schemas.microsoft.com/office/drawing/2014/main" id="{5A23E966-237F-4E1E-B183-4F9718F0469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147200" y="4982560"/>
                  <a:ext cx="103320" cy="48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3099" name="Ink 3098">
                  <a:extLst>
                    <a:ext uri="{FF2B5EF4-FFF2-40B4-BE49-F238E27FC236}">
                      <a16:creationId xmlns:a16="http://schemas.microsoft.com/office/drawing/2014/main" id="{180C3D9A-D0A6-4049-BB7E-1F4FBF995DB9}"/>
                    </a:ext>
                  </a:extLst>
                </p14:cNvPr>
                <p14:cNvContentPartPr/>
                <p14:nvPr/>
              </p14:nvContentPartPr>
              <p14:xfrm>
                <a:off x="7294440" y="5013880"/>
                <a:ext cx="218520" cy="502560"/>
              </p14:xfrm>
            </p:contentPart>
          </mc:Choice>
          <mc:Fallback xmlns="">
            <p:pic>
              <p:nvPicPr>
                <p:cNvPr id="3099" name="Ink 3098">
                  <a:extLst>
                    <a:ext uri="{FF2B5EF4-FFF2-40B4-BE49-F238E27FC236}">
                      <a16:creationId xmlns:a16="http://schemas.microsoft.com/office/drawing/2014/main" id="{180C3D9A-D0A6-4049-BB7E-1F4FBF995DB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258800" y="4977880"/>
                  <a:ext cx="290160" cy="57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3100" name="Ink 3099">
                  <a:extLst>
                    <a:ext uri="{FF2B5EF4-FFF2-40B4-BE49-F238E27FC236}">
                      <a16:creationId xmlns:a16="http://schemas.microsoft.com/office/drawing/2014/main" id="{0E426338-F390-47D2-AF4A-9913BF9976DE}"/>
                    </a:ext>
                  </a:extLst>
                </p14:cNvPr>
                <p14:cNvContentPartPr/>
                <p14:nvPr/>
              </p14:nvContentPartPr>
              <p14:xfrm>
                <a:off x="7547160" y="5049160"/>
                <a:ext cx="161640" cy="377640"/>
              </p14:xfrm>
            </p:contentPart>
          </mc:Choice>
          <mc:Fallback xmlns="">
            <p:pic>
              <p:nvPicPr>
                <p:cNvPr id="3100" name="Ink 3099">
                  <a:extLst>
                    <a:ext uri="{FF2B5EF4-FFF2-40B4-BE49-F238E27FC236}">
                      <a16:creationId xmlns:a16="http://schemas.microsoft.com/office/drawing/2014/main" id="{0E426338-F390-47D2-AF4A-9913BF9976D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511160" y="5013160"/>
                  <a:ext cx="233280" cy="4492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6150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" name="Rectangle 3142">
            <a:extLst>
              <a:ext uri="{FF2B5EF4-FFF2-40B4-BE49-F238E27FC236}">
                <a16:creationId xmlns:a16="http://schemas.microsoft.com/office/drawing/2014/main" id="{4A639D64-A739-412B-8510-6B3D84B91817}"/>
              </a:ext>
            </a:extLst>
          </p:cNvPr>
          <p:cNvSpPr/>
          <p:nvPr/>
        </p:nvSpPr>
        <p:spPr>
          <a:xfrm>
            <a:off x="6644640" y="3533520"/>
            <a:ext cx="3862946" cy="27277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D9D41-7446-4CB2-BD01-8AD8DE9B6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9074"/>
            <a:ext cx="10058400" cy="1371600"/>
          </a:xfrm>
        </p:spPr>
        <p:txBody>
          <a:bodyPr/>
          <a:lstStyle/>
          <a:p>
            <a:r>
              <a:rPr lang="en-US" dirty="0"/>
              <a:t>Sketching Radians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1470394-BE2A-43D1-891C-7C8111C4DA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94080" y="1587250"/>
                <a:ext cx="10058400" cy="4978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dirty="0"/>
                  <a:t>Sketching radians is a little more… complicated. </a:t>
                </a:r>
              </a:p>
              <a:p>
                <a:r>
                  <a:rPr lang="en-US" sz="2800" dirty="0"/>
                  <a:t>Take the denominator (L) and use that to break Q1 and Q2 into L equal slices. </a:t>
                </a:r>
              </a:p>
              <a:p>
                <a:r>
                  <a:rPr lang="en-US" sz="2800" dirty="0"/>
                  <a:t>Then, take the numerator and count that many slices.</a:t>
                </a:r>
              </a:p>
              <a:p>
                <a:r>
                  <a:rPr lang="en-US" sz="2800" dirty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Note: for odd denominators,</a:t>
                </a:r>
                <a:br>
                  <a:rPr lang="en-US" sz="2800" dirty="0"/>
                </a:br>
                <a:r>
                  <a:rPr lang="en-US" sz="2800" dirty="0"/>
                  <a:t>it may be best to leave </a:t>
                </a:r>
                <a:br>
                  <a:rPr lang="en-US" sz="2800" dirty="0"/>
                </a:br>
                <a:r>
                  <a:rPr lang="en-US" sz="2800" dirty="0"/>
                  <a:t>off the y-axis</a:t>
                </a:r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1470394-BE2A-43D1-891C-7C8111C4DA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587250"/>
                <a:ext cx="10058400" cy="4978400"/>
              </a:xfrm>
              <a:blipFill>
                <a:blip r:embed="rId2"/>
                <a:stretch>
                  <a:fillRect l="-1091" t="-2081" r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DD6D22-D3CD-4436-871A-C3425483C6A1}"/>
              </a:ext>
            </a:extLst>
          </p:cNvPr>
          <p:cNvCxnSpPr/>
          <p:nvPr/>
        </p:nvCxnSpPr>
        <p:spPr>
          <a:xfrm flipH="1">
            <a:off x="6772493" y="4864880"/>
            <a:ext cx="3616960" cy="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979B98-EB09-4F6D-8360-002DB5D5F224}"/>
              </a:ext>
            </a:extLst>
          </p:cNvPr>
          <p:cNvCxnSpPr>
            <a:cxnSpLocks/>
          </p:cNvCxnSpPr>
          <p:nvPr/>
        </p:nvCxnSpPr>
        <p:spPr>
          <a:xfrm>
            <a:off x="8580973" y="3468508"/>
            <a:ext cx="0" cy="2792744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B30C1E7-7EBD-45A5-BBA4-B1AC1A7FE4CD}"/>
              </a:ext>
            </a:extLst>
          </p:cNvPr>
          <p:cNvCxnSpPr>
            <a:cxnSpLocks/>
          </p:cNvCxnSpPr>
          <p:nvPr/>
        </p:nvCxnSpPr>
        <p:spPr>
          <a:xfrm rot="1800000">
            <a:off x="8580973" y="3478922"/>
            <a:ext cx="0" cy="2792744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9865C1-87E8-4323-BE9C-9398412E9518}"/>
              </a:ext>
            </a:extLst>
          </p:cNvPr>
          <p:cNvCxnSpPr>
            <a:cxnSpLocks/>
          </p:cNvCxnSpPr>
          <p:nvPr/>
        </p:nvCxnSpPr>
        <p:spPr>
          <a:xfrm rot="3600000">
            <a:off x="8580972" y="3462177"/>
            <a:ext cx="0" cy="2792744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CF0AAF-8AE1-40E1-A02E-7C3F24540457}"/>
              </a:ext>
            </a:extLst>
          </p:cNvPr>
          <p:cNvCxnSpPr>
            <a:cxnSpLocks/>
          </p:cNvCxnSpPr>
          <p:nvPr/>
        </p:nvCxnSpPr>
        <p:spPr>
          <a:xfrm rot="-1800000">
            <a:off x="8602249" y="3486315"/>
            <a:ext cx="0" cy="2792744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C9E0601-E580-4C7A-8F45-518F0F37D798}"/>
              </a:ext>
            </a:extLst>
          </p:cNvPr>
          <p:cNvCxnSpPr>
            <a:cxnSpLocks/>
          </p:cNvCxnSpPr>
          <p:nvPr/>
        </p:nvCxnSpPr>
        <p:spPr>
          <a:xfrm rot="-3600000">
            <a:off x="8610945" y="3486314"/>
            <a:ext cx="0" cy="2792744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74D53D4-ADC9-4441-B7BD-1C5F3D7FA52E}"/>
              </a:ext>
            </a:extLst>
          </p:cNvPr>
          <p:cNvSpPr/>
          <p:nvPr/>
        </p:nvSpPr>
        <p:spPr>
          <a:xfrm>
            <a:off x="7163960" y="4885277"/>
            <a:ext cx="1396372" cy="1206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03AE2C-C9F8-4F9D-8ADC-3B2373E1BEA5}"/>
              </a:ext>
            </a:extLst>
          </p:cNvPr>
          <p:cNvSpPr/>
          <p:nvPr/>
        </p:nvSpPr>
        <p:spPr>
          <a:xfrm>
            <a:off x="8603459" y="4886321"/>
            <a:ext cx="1396372" cy="1206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95" name="Group 3094">
            <a:extLst>
              <a:ext uri="{FF2B5EF4-FFF2-40B4-BE49-F238E27FC236}">
                <a16:creationId xmlns:a16="http://schemas.microsoft.com/office/drawing/2014/main" id="{ECC4B743-C718-4EEA-B1B7-C2DF8057BE83}"/>
              </a:ext>
            </a:extLst>
          </p:cNvPr>
          <p:cNvGrpSpPr/>
          <p:nvPr/>
        </p:nvGrpSpPr>
        <p:grpSpPr>
          <a:xfrm>
            <a:off x="2582540" y="3833990"/>
            <a:ext cx="1803960" cy="1154520"/>
            <a:chOff x="2774550" y="4159920"/>
            <a:chExt cx="1803960" cy="115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CC2B4F0-637C-471E-8C37-C3141B1150B3}"/>
                    </a:ext>
                  </a:extLst>
                </p14:cNvPr>
                <p14:cNvContentPartPr/>
                <p14:nvPr/>
              </p14:nvContentPartPr>
              <p14:xfrm>
                <a:off x="3035910" y="4159920"/>
                <a:ext cx="314640" cy="300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CC2B4F0-637C-471E-8C37-C3141B1150B3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026910" y="4150920"/>
                  <a:ext cx="33228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0DFC5E2-402D-48B2-A99F-806549D339AF}"/>
                    </a:ext>
                  </a:extLst>
                </p14:cNvPr>
                <p14:cNvContentPartPr/>
                <p14:nvPr/>
              </p14:nvContentPartPr>
              <p14:xfrm>
                <a:off x="3072990" y="4458360"/>
                <a:ext cx="114480" cy="2228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0DFC5E2-402D-48B2-A99F-806549D339A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063990" y="4449360"/>
                  <a:ext cx="13212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786661E-E818-473F-B895-070590665A31}"/>
                    </a:ext>
                  </a:extLst>
                </p14:cNvPr>
                <p14:cNvContentPartPr/>
                <p14:nvPr/>
              </p14:nvContentPartPr>
              <p14:xfrm>
                <a:off x="2774550" y="4736640"/>
                <a:ext cx="130320" cy="2210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786661E-E818-473F-B895-070590665A3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765910" y="4727640"/>
                  <a:ext cx="1479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4652CB4-864F-4DA7-93FB-4DBDC4CB9932}"/>
                    </a:ext>
                  </a:extLst>
                </p14:cNvPr>
                <p14:cNvContentPartPr/>
                <p14:nvPr/>
              </p14:nvContentPartPr>
              <p14:xfrm>
                <a:off x="2947350" y="4792440"/>
                <a:ext cx="90360" cy="1224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4652CB4-864F-4DA7-93FB-4DBDC4CB993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938710" y="4783440"/>
                  <a:ext cx="10800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99F396B-5EE4-489F-8906-316289368815}"/>
                    </a:ext>
                  </a:extLst>
                </p14:cNvPr>
                <p14:cNvContentPartPr/>
                <p14:nvPr/>
              </p14:nvContentPartPr>
              <p14:xfrm>
                <a:off x="3053910" y="4821240"/>
                <a:ext cx="227160" cy="1090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99F396B-5EE4-489F-8906-31628936881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045270" y="4812240"/>
                  <a:ext cx="24480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F333B389-445C-4578-AE09-1D0FA15A16E4}"/>
                    </a:ext>
                  </a:extLst>
                </p14:cNvPr>
                <p14:cNvContentPartPr/>
                <p14:nvPr/>
              </p14:nvContentPartPr>
              <p14:xfrm>
                <a:off x="3326790" y="4711440"/>
                <a:ext cx="6840" cy="2113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F333B389-445C-4578-AE09-1D0FA15A16E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318150" y="4702440"/>
                  <a:ext cx="2448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A25CC54-209E-480A-96EC-354E8C479C1F}"/>
                    </a:ext>
                  </a:extLst>
                </p14:cNvPr>
                <p14:cNvContentPartPr/>
                <p14:nvPr/>
              </p14:nvContentPartPr>
              <p14:xfrm>
                <a:off x="3341190" y="4767600"/>
                <a:ext cx="114120" cy="1324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A25CC54-209E-480A-96EC-354E8C479C1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332190" y="4758960"/>
                  <a:ext cx="13176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3072" name="Ink 3071">
                  <a:extLst>
                    <a:ext uri="{FF2B5EF4-FFF2-40B4-BE49-F238E27FC236}">
                      <a16:creationId xmlns:a16="http://schemas.microsoft.com/office/drawing/2014/main" id="{72AD9B2D-1661-48EB-9772-3B02986F2237}"/>
                    </a:ext>
                  </a:extLst>
                </p14:cNvPr>
                <p14:cNvContentPartPr/>
                <p14:nvPr/>
              </p14:nvContentPartPr>
              <p14:xfrm>
                <a:off x="3562590" y="4666800"/>
                <a:ext cx="180000" cy="225000"/>
              </p14:xfrm>
            </p:contentPart>
          </mc:Choice>
          <mc:Fallback xmlns="">
            <p:pic>
              <p:nvPicPr>
                <p:cNvPr id="3072" name="Ink 3071">
                  <a:extLst>
                    <a:ext uri="{FF2B5EF4-FFF2-40B4-BE49-F238E27FC236}">
                      <a16:creationId xmlns:a16="http://schemas.microsoft.com/office/drawing/2014/main" id="{72AD9B2D-1661-48EB-9772-3B02986F223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553950" y="4658160"/>
                  <a:ext cx="19764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3073" name="Ink 3072">
                  <a:extLst>
                    <a:ext uri="{FF2B5EF4-FFF2-40B4-BE49-F238E27FC236}">
                      <a16:creationId xmlns:a16="http://schemas.microsoft.com/office/drawing/2014/main" id="{AB940A5C-657C-48E3-B44B-0C173D395CB6}"/>
                    </a:ext>
                  </a:extLst>
                </p14:cNvPr>
                <p14:cNvContentPartPr/>
                <p14:nvPr/>
              </p14:nvContentPartPr>
              <p14:xfrm>
                <a:off x="3676350" y="4825560"/>
                <a:ext cx="56160" cy="109080"/>
              </p14:xfrm>
            </p:contentPart>
          </mc:Choice>
          <mc:Fallback xmlns="">
            <p:pic>
              <p:nvPicPr>
                <p:cNvPr id="3073" name="Ink 3072">
                  <a:extLst>
                    <a:ext uri="{FF2B5EF4-FFF2-40B4-BE49-F238E27FC236}">
                      <a16:creationId xmlns:a16="http://schemas.microsoft.com/office/drawing/2014/main" id="{AB940A5C-657C-48E3-B44B-0C173D395CB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667710" y="4816560"/>
                  <a:ext cx="7380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3075" name="Ink 3074">
                  <a:extLst>
                    <a:ext uri="{FF2B5EF4-FFF2-40B4-BE49-F238E27FC236}">
                      <a16:creationId xmlns:a16="http://schemas.microsoft.com/office/drawing/2014/main" id="{8A30A0DE-DAB5-46FD-965C-AC33B3904621}"/>
                    </a:ext>
                  </a:extLst>
                </p14:cNvPr>
                <p14:cNvContentPartPr/>
                <p14:nvPr/>
              </p14:nvContentPartPr>
              <p14:xfrm>
                <a:off x="3816030" y="4693440"/>
                <a:ext cx="33120" cy="227880"/>
              </p14:xfrm>
            </p:contentPart>
          </mc:Choice>
          <mc:Fallback xmlns="">
            <p:pic>
              <p:nvPicPr>
                <p:cNvPr id="3075" name="Ink 3074">
                  <a:extLst>
                    <a:ext uri="{FF2B5EF4-FFF2-40B4-BE49-F238E27FC236}">
                      <a16:creationId xmlns:a16="http://schemas.microsoft.com/office/drawing/2014/main" id="{8A30A0DE-DAB5-46FD-965C-AC33B390462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807390" y="4684440"/>
                  <a:ext cx="5076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3076" name="Ink 3075">
                  <a:extLst>
                    <a:ext uri="{FF2B5EF4-FFF2-40B4-BE49-F238E27FC236}">
                      <a16:creationId xmlns:a16="http://schemas.microsoft.com/office/drawing/2014/main" id="{DA88B370-B2B1-440F-8F8D-9031174D05EC}"/>
                    </a:ext>
                  </a:extLst>
                </p14:cNvPr>
                <p14:cNvContentPartPr/>
                <p14:nvPr/>
              </p14:nvContentPartPr>
              <p14:xfrm>
                <a:off x="3983070" y="4772280"/>
                <a:ext cx="72720" cy="70920"/>
              </p14:xfrm>
            </p:contentPart>
          </mc:Choice>
          <mc:Fallback xmlns="">
            <p:pic>
              <p:nvPicPr>
                <p:cNvPr id="3076" name="Ink 3075">
                  <a:extLst>
                    <a:ext uri="{FF2B5EF4-FFF2-40B4-BE49-F238E27FC236}">
                      <a16:creationId xmlns:a16="http://schemas.microsoft.com/office/drawing/2014/main" id="{DA88B370-B2B1-440F-8F8D-9031174D05E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974070" y="4763640"/>
                  <a:ext cx="9036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3077" name="Ink 3076">
                  <a:extLst>
                    <a:ext uri="{FF2B5EF4-FFF2-40B4-BE49-F238E27FC236}">
                      <a16:creationId xmlns:a16="http://schemas.microsoft.com/office/drawing/2014/main" id="{918D348F-2F26-4C0E-9E03-2807A951D8A5}"/>
                    </a:ext>
                  </a:extLst>
                </p14:cNvPr>
                <p14:cNvContentPartPr/>
                <p14:nvPr/>
              </p14:nvContentPartPr>
              <p14:xfrm>
                <a:off x="4110510" y="4755720"/>
                <a:ext cx="70560" cy="72720"/>
              </p14:xfrm>
            </p:contentPart>
          </mc:Choice>
          <mc:Fallback xmlns="">
            <p:pic>
              <p:nvPicPr>
                <p:cNvPr id="3077" name="Ink 3076">
                  <a:extLst>
                    <a:ext uri="{FF2B5EF4-FFF2-40B4-BE49-F238E27FC236}">
                      <a16:creationId xmlns:a16="http://schemas.microsoft.com/office/drawing/2014/main" id="{918D348F-2F26-4C0E-9E03-2807A951D8A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101510" y="4746720"/>
                  <a:ext cx="8820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078" name="Ink 3077">
                  <a:extLst>
                    <a:ext uri="{FF2B5EF4-FFF2-40B4-BE49-F238E27FC236}">
                      <a16:creationId xmlns:a16="http://schemas.microsoft.com/office/drawing/2014/main" id="{1D874C7E-7E2E-4025-B0E8-6843EBCEAF77}"/>
                    </a:ext>
                  </a:extLst>
                </p14:cNvPr>
                <p14:cNvContentPartPr/>
                <p14:nvPr/>
              </p14:nvContentPartPr>
              <p14:xfrm>
                <a:off x="4236150" y="4706400"/>
                <a:ext cx="196560" cy="183600"/>
              </p14:xfrm>
            </p:contentPart>
          </mc:Choice>
          <mc:Fallback xmlns="">
            <p:pic>
              <p:nvPicPr>
                <p:cNvPr id="3078" name="Ink 3077">
                  <a:extLst>
                    <a:ext uri="{FF2B5EF4-FFF2-40B4-BE49-F238E27FC236}">
                      <a16:creationId xmlns:a16="http://schemas.microsoft.com/office/drawing/2014/main" id="{1D874C7E-7E2E-4025-B0E8-6843EBCEAF77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227150" y="4697760"/>
                  <a:ext cx="21420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3080" name="Ink 3079">
                  <a:extLst>
                    <a:ext uri="{FF2B5EF4-FFF2-40B4-BE49-F238E27FC236}">
                      <a16:creationId xmlns:a16="http://schemas.microsoft.com/office/drawing/2014/main" id="{D2DDE1ED-C856-4217-A641-C04D95133D3D}"/>
                    </a:ext>
                  </a:extLst>
                </p14:cNvPr>
                <p14:cNvContentPartPr/>
                <p14:nvPr/>
              </p14:nvContentPartPr>
              <p14:xfrm>
                <a:off x="2787150" y="5084040"/>
                <a:ext cx="195840" cy="230400"/>
              </p14:xfrm>
            </p:contentPart>
          </mc:Choice>
          <mc:Fallback xmlns="">
            <p:pic>
              <p:nvPicPr>
                <p:cNvPr id="3080" name="Ink 3079">
                  <a:extLst>
                    <a:ext uri="{FF2B5EF4-FFF2-40B4-BE49-F238E27FC236}">
                      <a16:creationId xmlns:a16="http://schemas.microsoft.com/office/drawing/2014/main" id="{D2DDE1ED-C856-4217-A641-C04D95133D3D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778150" y="5075040"/>
                  <a:ext cx="2134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3081" name="Ink 3080">
                  <a:extLst>
                    <a:ext uri="{FF2B5EF4-FFF2-40B4-BE49-F238E27FC236}">
                      <a16:creationId xmlns:a16="http://schemas.microsoft.com/office/drawing/2014/main" id="{D24346B1-CCB6-4C27-BF57-001164E90EF6}"/>
                    </a:ext>
                  </a:extLst>
                </p14:cNvPr>
                <p14:cNvContentPartPr/>
                <p14:nvPr/>
              </p14:nvContentPartPr>
              <p14:xfrm>
                <a:off x="2876070" y="5206800"/>
                <a:ext cx="77400" cy="100800"/>
              </p14:xfrm>
            </p:contentPart>
          </mc:Choice>
          <mc:Fallback xmlns="">
            <p:pic>
              <p:nvPicPr>
                <p:cNvPr id="3081" name="Ink 3080">
                  <a:extLst>
                    <a:ext uri="{FF2B5EF4-FFF2-40B4-BE49-F238E27FC236}">
                      <a16:creationId xmlns:a16="http://schemas.microsoft.com/office/drawing/2014/main" id="{D24346B1-CCB6-4C27-BF57-001164E90EF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867430" y="5197800"/>
                  <a:ext cx="9504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3082" name="Ink 3081">
                  <a:extLst>
                    <a:ext uri="{FF2B5EF4-FFF2-40B4-BE49-F238E27FC236}">
                      <a16:creationId xmlns:a16="http://schemas.microsoft.com/office/drawing/2014/main" id="{3F9A183E-041E-4C27-8376-0237F8134885}"/>
                    </a:ext>
                  </a:extLst>
                </p14:cNvPr>
                <p14:cNvContentPartPr/>
                <p14:nvPr/>
              </p14:nvContentPartPr>
              <p14:xfrm>
                <a:off x="3014670" y="5061360"/>
                <a:ext cx="133200" cy="216000"/>
              </p14:xfrm>
            </p:contentPart>
          </mc:Choice>
          <mc:Fallback xmlns="">
            <p:pic>
              <p:nvPicPr>
                <p:cNvPr id="3082" name="Ink 3081">
                  <a:extLst>
                    <a:ext uri="{FF2B5EF4-FFF2-40B4-BE49-F238E27FC236}">
                      <a16:creationId xmlns:a16="http://schemas.microsoft.com/office/drawing/2014/main" id="{3F9A183E-041E-4C27-8376-0237F813488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005670" y="5052360"/>
                  <a:ext cx="15084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083" name="Ink 3082">
                  <a:extLst>
                    <a:ext uri="{FF2B5EF4-FFF2-40B4-BE49-F238E27FC236}">
                      <a16:creationId xmlns:a16="http://schemas.microsoft.com/office/drawing/2014/main" id="{C1BA0EC1-8D32-4C5D-AEDE-B3422332BF45}"/>
                    </a:ext>
                  </a:extLst>
                </p14:cNvPr>
                <p14:cNvContentPartPr/>
                <p14:nvPr/>
              </p14:nvContentPartPr>
              <p14:xfrm>
                <a:off x="3352350" y="5136960"/>
                <a:ext cx="2880" cy="84600"/>
              </p14:xfrm>
            </p:contentPart>
          </mc:Choice>
          <mc:Fallback xmlns="">
            <p:pic>
              <p:nvPicPr>
                <p:cNvPr id="3083" name="Ink 3082">
                  <a:extLst>
                    <a:ext uri="{FF2B5EF4-FFF2-40B4-BE49-F238E27FC236}">
                      <a16:creationId xmlns:a16="http://schemas.microsoft.com/office/drawing/2014/main" id="{C1BA0EC1-8D32-4C5D-AEDE-B3422332BF45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343710" y="5127960"/>
                  <a:ext cx="2052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084" name="Ink 3083">
                  <a:extLst>
                    <a:ext uri="{FF2B5EF4-FFF2-40B4-BE49-F238E27FC236}">
                      <a16:creationId xmlns:a16="http://schemas.microsoft.com/office/drawing/2014/main" id="{A81FD748-0F2D-459A-838A-42410054DECC}"/>
                    </a:ext>
                  </a:extLst>
                </p14:cNvPr>
                <p14:cNvContentPartPr/>
                <p14:nvPr/>
              </p14:nvContentPartPr>
              <p14:xfrm>
                <a:off x="3365310" y="5049120"/>
                <a:ext cx="5400" cy="5400"/>
              </p14:xfrm>
            </p:contentPart>
          </mc:Choice>
          <mc:Fallback xmlns="">
            <p:pic>
              <p:nvPicPr>
                <p:cNvPr id="3084" name="Ink 3083">
                  <a:extLst>
                    <a:ext uri="{FF2B5EF4-FFF2-40B4-BE49-F238E27FC236}">
                      <a16:creationId xmlns:a16="http://schemas.microsoft.com/office/drawing/2014/main" id="{A81FD748-0F2D-459A-838A-42410054DEC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356670" y="5040120"/>
                  <a:ext cx="2304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085" name="Ink 3084">
                  <a:extLst>
                    <a:ext uri="{FF2B5EF4-FFF2-40B4-BE49-F238E27FC236}">
                      <a16:creationId xmlns:a16="http://schemas.microsoft.com/office/drawing/2014/main" id="{A090A25C-E5A3-4653-AE18-CB4CF9CD36C9}"/>
                    </a:ext>
                  </a:extLst>
                </p14:cNvPr>
                <p14:cNvContentPartPr/>
                <p14:nvPr/>
              </p14:nvContentPartPr>
              <p14:xfrm>
                <a:off x="3409590" y="5114280"/>
                <a:ext cx="123480" cy="93240"/>
              </p14:xfrm>
            </p:contentPart>
          </mc:Choice>
          <mc:Fallback xmlns="">
            <p:pic>
              <p:nvPicPr>
                <p:cNvPr id="3085" name="Ink 3084">
                  <a:extLst>
                    <a:ext uri="{FF2B5EF4-FFF2-40B4-BE49-F238E27FC236}">
                      <a16:creationId xmlns:a16="http://schemas.microsoft.com/office/drawing/2014/main" id="{A090A25C-E5A3-4653-AE18-CB4CF9CD36C9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400950" y="5105640"/>
                  <a:ext cx="14112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086" name="Ink 3085">
                  <a:extLst>
                    <a:ext uri="{FF2B5EF4-FFF2-40B4-BE49-F238E27FC236}">
                      <a16:creationId xmlns:a16="http://schemas.microsoft.com/office/drawing/2014/main" id="{70E1C670-6695-461A-96CB-1364D6D0D41D}"/>
                    </a:ext>
                  </a:extLst>
                </p14:cNvPr>
                <p14:cNvContentPartPr/>
                <p14:nvPr/>
              </p14:nvContentPartPr>
              <p14:xfrm>
                <a:off x="3532350" y="5022480"/>
                <a:ext cx="100080" cy="221040"/>
              </p14:xfrm>
            </p:contentPart>
          </mc:Choice>
          <mc:Fallback xmlns="">
            <p:pic>
              <p:nvPicPr>
                <p:cNvPr id="3086" name="Ink 3085">
                  <a:extLst>
                    <a:ext uri="{FF2B5EF4-FFF2-40B4-BE49-F238E27FC236}">
                      <a16:creationId xmlns:a16="http://schemas.microsoft.com/office/drawing/2014/main" id="{70E1C670-6695-461A-96CB-1364D6D0D41D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523350" y="5013480"/>
                  <a:ext cx="11772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087" name="Ink 3086">
                  <a:extLst>
                    <a:ext uri="{FF2B5EF4-FFF2-40B4-BE49-F238E27FC236}">
                      <a16:creationId xmlns:a16="http://schemas.microsoft.com/office/drawing/2014/main" id="{97B63168-16FA-4A2A-B0BC-D9A355E172D6}"/>
                    </a:ext>
                  </a:extLst>
                </p14:cNvPr>
                <p14:cNvContentPartPr/>
                <p14:nvPr/>
              </p14:nvContentPartPr>
              <p14:xfrm>
                <a:off x="3659430" y="5156040"/>
                <a:ext cx="34200" cy="71640"/>
              </p14:xfrm>
            </p:contentPart>
          </mc:Choice>
          <mc:Fallback xmlns="">
            <p:pic>
              <p:nvPicPr>
                <p:cNvPr id="3087" name="Ink 3086">
                  <a:extLst>
                    <a:ext uri="{FF2B5EF4-FFF2-40B4-BE49-F238E27FC236}">
                      <a16:creationId xmlns:a16="http://schemas.microsoft.com/office/drawing/2014/main" id="{97B63168-16FA-4A2A-B0BC-D9A355E172D6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650790" y="5147040"/>
                  <a:ext cx="5184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088" name="Ink 3087">
                  <a:extLst>
                    <a:ext uri="{FF2B5EF4-FFF2-40B4-BE49-F238E27FC236}">
                      <a16:creationId xmlns:a16="http://schemas.microsoft.com/office/drawing/2014/main" id="{8B1FE741-F9A7-4069-B820-30CC46DFE820}"/>
                    </a:ext>
                  </a:extLst>
                </p14:cNvPr>
                <p14:cNvContentPartPr/>
                <p14:nvPr/>
              </p14:nvContentPartPr>
              <p14:xfrm>
                <a:off x="3862470" y="4992240"/>
                <a:ext cx="118800" cy="239760"/>
              </p14:xfrm>
            </p:contentPart>
          </mc:Choice>
          <mc:Fallback xmlns="">
            <p:pic>
              <p:nvPicPr>
                <p:cNvPr id="3088" name="Ink 3087">
                  <a:extLst>
                    <a:ext uri="{FF2B5EF4-FFF2-40B4-BE49-F238E27FC236}">
                      <a16:creationId xmlns:a16="http://schemas.microsoft.com/office/drawing/2014/main" id="{8B1FE741-F9A7-4069-B820-30CC46DFE820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853470" y="4983600"/>
                  <a:ext cx="13644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089" name="Ink 3088">
                  <a:extLst>
                    <a:ext uri="{FF2B5EF4-FFF2-40B4-BE49-F238E27FC236}">
                      <a16:creationId xmlns:a16="http://schemas.microsoft.com/office/drawing/2014/main" id="{DADF0A1D-CF58-4485-A113-43A3672FBD14}"/>
                    </a:ext>
                  </a:extLst>
                </p14:cNvPr>
                <p14:cNvContentPartPr/>
                <p14:nvPr/>
              </p14:nvContentPartPr>
              <p14:xfrm>
                <a:off x="4101870" y="5035800"/>
                <a:ext cx="72720" cy="239760"/>
              </p14:xfrm>
            </p:contentPart>
          </mc:Choice>
          <mc:Fallback xmlns="">
            <p:pic>
              <p:nvPicPr>
                <p:cNvPr id="3089" name="Ink 3088">
                  <a:extLst>
                    <a:ext uri="{FF2B5EF4-FFF2-40B4-BE49-F238E27FC236}">
                      <a16:creationId xmlns:a16="http://schemas.microsoft.com/office/drawing/2014/main" id="{DADF0A1D-CF58-4485-A113-43A3672FBD14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093230" y="5027160"/>
                  <a:ext cx="9036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090" name="Ink 3089">
                  <a:extLst>
                    <a:ext uri="{FF2B5EF4-FFF2-40B4-BE49-F238E27FC236}">
                      <a16:creationId xmlns:a16="http://schemas.microsoft.com/office/drawing/2014/main" id="{D52B96A2-AA69-4120-996E-03849EEA2FBA}"/>
                    </a:ext>
                  </a:extLst>
                </p14:cNvPr>
                <p14:cNvContentPartPr/>
                <p14:nvPr/>
              </p14:nvContentPartPr>
              <p14:xfrm>
                <a:off x="4232190" y="5048040"/>
                <a:ext cx="50760" cy="91080"/>
              </p14:xfrm>
            </p:contentPart>
          </mc:Choice>
          <mc:Fallback xmlns="">
            <p:pic>
              <p:nvPicPr>
                <p:cNvPr id="3090" name="Ink 3089">
                  <a:extLst>
                    <a:ext uri="{FF2B5EF4-FFF2-40B4-BE49-F238E27FC236}">
                      <a16:creationId xmlns:a16="http://schemas.microsoft.com/office/drawing/2014/main" id="{D52B96A2-AA69-4120-996E-03849EEA2FBA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223550" y="5039040"/>
                  <a:ext cx="6840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091" name="Ink 3090">
                  <a:extLst>
                    <a:ext uri="{FF2B5EF4-FFF2-40B4-BE49-F238E27FC236}">
                      <a16:creationId xmlns:a16="http://schemas.microsoft.com/office/drawing/2014/main" id="{17EBC11D-095E-435C-B4FD-7B037A60622B}"/>
                    </a:ext>
                  </a:extLst>
                </p14:cNvPr>
                <p14:cNvContentPartPr/>
                <p14:nvPr/>
              </p14:nvContentPartPr>
              <p14:xfrm>
                <a:off x="4311390" y="5050200"/>
                <a:ext cx="31680" cy="124200"/>
              </p14:xfrm>
            </p:contentPart>
          </mc:Choice>
          <mc:Fallback xmlns="">
            <p:pic>
              <p:nvPicPr>
                <p:cNvPr id="3091" name="Ink 3090">
                  <a:extLst>
                    <a:ext uri="{FF2B5EF4-FFF2-40B4-BE49-F238E27FC236}">
                      <a16:creationId xmlns:a16="http://schemas.microsoft.com/office/drawing/2014/main" id="{17EBC11D-095E-435C-B4FD-7B037A60622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302750" y="5041200"/>
                  <a:ext cx="4932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092" name="Ink 3091">
                  <a:extLst>
                    <a:ext uri="{FF2B5EF4-FFF2-40B4-BE49-F238E27FC236}">
                      <a16:creationId xmlns:a16="http://schemas.microsoft.com/office/drawing/2014/main" id="{7A87EBF2-B087-4EE7-974C-D44063E170AF}"/>
                    </a:ext>
                  </a:extLst>
                </p14:cNvPr>
                <p14:cNvContentPartPr/>
                <p14:nvPr/>
              </p14:nvContentPartPr>
              <p14:xfrm>
                <a:off x="4431990" y="4965240"/>
                <a:ext cx="10440" cy="236160"/>
              </p14:xfrm>
            </p:contentPart>
          </mc:Choice>
          <mc:Fallback xmlns="">
            <p:pic>
              <p:nvPicPr>
                <p:cNvPr id="3092" name="Ink 3091">
                  <a:extLst>
                    <a:ext uri="{FF2B5EF4-FFF2-40B4-BE49-F238E27FC236}">
                      <a16:creationId xmlns:a16="http://schemas.microsoft.com/office/drawing/2014/main" id="{7A87EBF2-B087-4EE7-974C-D44063E170AF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423350" y="4956240"/>
                  <a:ext cx="2808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093" name="Ink 3092">
                  <a:extLst>
                    <a:ext uri="{FF2B5EF4-FFF2-40B4-BE49-F238E27FC236}">
                      <a16:creationId xmlns:a16="http://schemas.microsoft.com/office/drawing/2014/main" id="{907FCDEC-6ACE-4013-A958-124C1FED5EB8}"/>
                    </a:ext>
                  </a:extLst>
                </p14:cNvPr>
                <p14:cNvContentPartPr/>
                <p14:nvPr/>
              </p14:nvContentPartPr>
              <p14:xfrm>
                <a:off x="4409670" y="5055240"/>
                <a:ext cx="73800" cy="12240"/>
              </p14:xfrm>
            </p:contentPart>
          </mc:Choice>
          <mc:Fallback xmlns="">
            <p:pic>
              <p:nvPicPr>
                <p:cNvPr id="3093" name="Ink 3092">
                  <a:extLst>
                    <a:ext uri="{FF2B5EF4-FFF2-40B4-BE49-F238E27FC236}">
                      <a16:creationId xmlns:a16="http://schemas.microsoft.com/office/drawing/2014/main" id="{907FCDEC-6ACE-4013-A958-124C1FED5EB8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400670" y="5046600"/>
                  <a:ext cx="9144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094" name="Ink 3093">
                  <a:extLst>
                    <a:ext uri="{FF2B5EF4-FFF2-40B4-BE49-F238E27FC236}">
                      <a16:creationId xmlns:a16="http://schemas.microsoft.com/office/drawing/2014/main" id="{645663B6-E151-4EDF-B131-EA0CB6065D7D}"/>
                    </a:ext>
                  </a:extLst>
                </p14:cNvPr>
                <p14:cNvContentPartPr/>
                <p14:nvPr/>
              </p14:nvContentPartPr>
              <p14:xfrm>
                <a:off x="4503990" y="5054160"/>
                <a:ext cx="74520" cy="158040"/>
              </p14:xfrm>
            </p:contentPart>
          </mc:Choice>
          <mc:Fallback xmlns="">
            <p:pic>
              <p:nvPicPr>
                <p:cNvPr id="3094" name="Ink 3093">
                  <a:extLst>
                    <a:ext uri="{FF2B5EF4-FFF2-40B4-BE49-F238E27FC236}">
                      <a16:creationId xmlns:a16="http://schemas.microsoft.com/office/drawing/2014/main" id="{645663B6-E151-4EDF-B131-EA0CB6065D7D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495350" y="5045160"/>
                  <a:ext cx="92160" cy="175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12" name="Group 3111">
            <a:extLst>
              <a:ext uri="{FF2B5EF4-FFF2-40B4-BE49-F238E27FC236}">
                <a16:creationId xmlns:a16="http://schemas.microsoft.com/office/drawing/2014/main" id="{D8844851-6686-4773-B60A-9F5C92A80E98}"/>
              </a:ext>
            </a:extLst>
          </p:cNvPr>
          <p:cNvGrpSpPr/>
          <p:nvPr/>
        </p:nvGrpSpPr>
        <p:grpSpPr>
          <a:xfrm>
            <a:off x="2788820" y="3351360"/>
            <a:ext cx="1676880" cy="485640"/>
            <a:chOff x="2964990" y="3676440"/>
            <a:chExt cx="1676880" cy="485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097" name="Ink 3096">
                  <a:extLst>
                    <a:ext uri="{FF2B5EF4-FFF2-40B4-BE49-F238E27FC236}">
                      <a16:creationId xmlns:a16="http://schemas.microsoft.com/office/drawing/2014/main" id="{E0E0D8BA-66DB-407A-8C53-CA32C243742C}"/>
                    </a:ext>
                  </a:extLst>
                </p14:cNvPr>
                <p14:cNvContentPartPr/>
                <p14:nvPr/>
              </p14:nvContentPartPr>
              <p14:xfrm>
                <a:off x="2964990" y="3765000"/>
                <a:ext cx="215640" cy="269280"/>
              </p14:xfrm>
            </p:contentPart>
          </mc:Choice>
          <mc:Fallback xmlns="">
            <p:pic>
              <p:nvPicPr>
                <p:cNvPr id="3097" name="Ink 3096">
                  <a:extLst>
                    <a:ext uri="{FF2B5EF4-FFF2-40B4-BE49-F238E27FC236}">
                      <a16:creationId xmlns:a16="http://schemas.microsoft.com/office/drawing/2014/main" id="{E0E0D8BA-66DB-407A-8C53-CA32C243742C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956350" y="3756360"/>
                  <a:ext cx="23328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098" name="Ink 3097">
                  <a:extLst>
                    <a:ext uri="{FF2B5EF4-FFF2-40B4-BE49-F238E27FC236}">
                      <a16:creationId xmlns:a16="http://schemas.microsoft.com/office/drawing/2014/main" id="{6ABE7929-7C7A-4E62-B95C-CE78F76E5B1C}"/>
                    </a:ext>
                  </a:extLst>
                </p14:cNvPr>
                <p14:cNvContentPartPr/>
                <p14:nvPr/>
              </p14:nvContentPartPr>
              <p14:xfrm>
                <a:off x="3123750" y="3704520"/>
                <a:ext cx="515160" cy="114480"/>
              </p14:xfrm>
            </p:contentPart>
          </mc:Choice>
          <mc:Fallback xmlns="">
            <p:pic>
              <p:nvPicPr>
                <p:cNvPr id="3098" name="Ink 3097">
                  <a:extLst>
                    <a:ext uri="{FF2B5EF4-FFF2-40B4-BE49-F238E27FC236}">
                      <a16:creationId xmlns:a16="http://schemas.microsoft.com/office/drawing/2014/main" id="{6ABE7929-7C7A-4E62-B95C-CE78F76E5B1C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3115110" y="3695880"/>
                  <a:ext cx="53280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3100" name="Ink 3099">
                  <a:extLst>
                    <a:ext uri="{FF2B5EF4-FFF2-40B4-BE49-F238E27FC236}">
                      <a16:creationId xmlns:a16="http://schemas.microsoft.com/office/drawing/2014/main" id="{90FC2AED-2F4F-4F47-BC85-4437C749DF6E}"/>
                    </a:ext>
                  </a:extLst>
                </p14:cNvPr>
                <p14:cNvContentPartPr/>
                <p14:nvPr/>
              </p14:nvContentPartPr>
              <p14:xfrm>
                <a:off x="3665190" y="3778680"/>
                <a:ext cx="107640" cy="176040"/>
              </p14:xfrm>
            </p:contentPart>
          </mc:Choice>
          <mc:Fallback xmlns="">
            <p:pic>
              <p:nvPicPr>
                <p:cNvPr id="3100" name="Ink 3099">
                  <a:extLst>
                    <a:ext uri="{FF2B5EF4-FFF2-40B4-BE49-F238E27FC236}">
                      <a16:creationId xmlns:a16="http://schemas.microsoft.com/office/drawing/2014/main" id="{90FC2AED-2F4F-4F47-BC85-4437C749DF6E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3656190" y="3770040"/>
                  <a:ext cx="12528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3101" name="Ink 3100">
                  <a:extLst>
                    <a:ext uri="{FF2B5EF4-FFF2-40B4-BE49-F238E27FC236}">
                      <a16:creationId xmlns:a16="http://schemas.microsoft.com/office/drawing/2014/main" id="{C7DBAF90-96B4-4551-8836-6817B143FDD0}"/>
                    </a:ext>
                  </a:extLst>
                </p14:cNvPr>
                <p14:cNvContentPartPr/>
                <p14:nvPr/>
              </p14:nvContentPartPr>
              <p14:xfrm>
                <a:off x="3808470" y="3776880"/>
                <a:ext cx="62280" cy="133200"/>
              </p14:xfrm>
            </p:contentPart>
          </mc:Choice>
          <mc:Fallback xmlns="">
            <p:pic>
              <p:nvPicPr>
                <p:cNvPr id="3101" name="Ink 3100">
                  <a:extLst>
                    <a:ext uri="{FF2B5EF4-FFF2-40B4-BE49-F238E27FC236}">
                      <a16:creationId xmlns:a16="http://schemas.microsoft.com/office/drawing/2014/main" id="{C7DBAF90-96B4-4551-8836-6817B143FDD0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3799470" y="3767880"/>
                  <a:ext cx="7992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3102" name="Ink 3101">
                  <a:extLst>
                    <a:ext uri="{FF2B5EF4-FFF2-40B4-BE49-F238E27FC236}">
                      <a16:creationId xmlns:a16="http://schemas.microsoft.com/office/drawing/2014/main" id="{AE4CD3A5-FB95-407A-80DF-C0F4A56DCCE7}"/>
                    </a:ext>
                  </a:extLst>
                </p14:cNvPr>
                <p14:cNvContentPartPr/>
                <p14:nvPr/>
              </p14:nvContentPartPr>
              <p14:xfrm>
                <a:off x="3915750" y="3758880"/>
                <a:ext cx="108360" cy="148320"/>
              </p14:xfrm>
            </p:contentPart>
          </mc:Choice>
          <mc:Fallback xmlns="">
            <p:pic>
              <p:nvPicPr>
                <p:cNvPr id="3102" name="Ink 3101">
                  <a:extLst>
                    <a:ext uri="{FF2B5EF4-FFF2-40B4-BE49-F238E27FC236}">
                      <a16:creationId xmlns:a16="http://schemas.microsoft.com/office/drawing/2014/main" id="{AE4CD3A5-FB95-407A-80DF-C0F4A56DCCE7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3906750" y="3749880"/>
                  <a:ext cx="12600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3103" name="Ink 3102">
                  <a:extLst>
                    <a:ext uri="{FF2B5EF4-FFF2-40B4-BE49-F238E27FC236}">
                      <a16:creationId xmlns:a16="http://schemas.microsoft.com/office/drawing/2014/main" id="{66F26ACD-D42F-4C66-9853-8C516D205466}"/>
                    </a:ext>
                  </a:extLst>
                </p14:cNvPr>
                <p14:cNvContentPartPr/>
                <p14:nvPr/>
              </p14:nvContentPartPr>
              <p14:xfrm>
                <a:off x="4063710" y="3749160"/>
                <a:ext cx="121320" cy="109440"/>
              </p14:xfrm>
            </p:contentPart>
          </mc:Choice>
          <mc:Fallback xmlns="">
            <p:pic>
              <p:nvPicPr>
                <p:cNvPr id="3103" name="Ink 3102">
                  <a:extLst>
                    <a:ext uri="{FF2B5EF4-FFF2-40B4-BE49-F238E27FC236}">
                      <a16:creationId xmlns:a16="http://schemas.microsoft.com/office/drawing/2014/main" id="{66F26ACD-D42F-4C66-9853-8C516D205466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055070" y="3740520"/>
                  <a:ext cx="13896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3104" name="Ink 3103">
                  <a:extLst>
                    <a:ext uri="{FF2B5EF4-FFF2-40B4-BE49-F238E27FC236}">
                      <a16:creationId xmlns:a16="http://schemas.microsoft.com/office/drawing/2014/main" id="{560294C4-8582-45D6-A36F-B915D7614038}"/>
                    </a:ext>
                  </a:extLst>
                </p14:cNvPr>
                <p14:cNvContentPartPr/>
                <p14:nvPr/>
              </p14:nvContentPartPr>
              <p14:xfrm>
                <a:off x="4247670" y="3676440"/>
                <a:ext cx="16200" cy="264600"/>
              </p14:xfrm>
            </p:contentPart>
          </mc:Choice>
          <mc:Fallback xmlns="">
            <p:pic>
              <p:nvPicPr>
                <p:cNvPr id="3104" name="Ink 3103">
                  <a:extLst>
                    <a:ext uri="{FF2B5EF4-FFF2-40B4-BE49-F238E27FC236}">
                      <a16:creationId xmlns:a16="http://schemas.microsoft.com/office/drawing/2014/main" id="{560294C4-8582-45D6-A36F-B915D7614038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4239030" y="3667440"/>
                  <a:ext cx="3384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3105" name="Ink 3104">
                  <a:extLst>
                    <a:ext uri="{FF2B5EF4-FFF2-40B4-BE49-F238E27FC236}">
                      <a16:creationId xmlns:a16="http://schemas.microsoft.com/office/drawing/2014/main" id="{73B86F59-994D-4C74-B276-11A7332C2448}"/>
                    </a:ext>
                  </a:extLst>
                </p14:cNvPr>
                <p14:cNvContentPartPr/>
                <p14:nvPr/>
              </p14:nvContentPartPr>
              <p14:xfrm>
                <a:off x="4203030" y="3784440"/>
                <a:ext cx="133920" cy="13320"/>
              </p14:xfrm>
            </p:contentPart>
          </mc:Choice>
          <mc:Fallback xmlns="">
            <p:pic>
              <p:nvPicPr>
                <p:cNvPr id="3105" name="Ink 3104">
                  <a:extLst>
                    <a:ext uri="{FF2B5EF4-FFF2-40B4-BE49-F238E27FC236}">
                      <a16:creationId xmlns:a16="http://schemas.microsoft.com/office/drawing/2014/main" id="{73B86F59-994D-4C74-B276-11A7332C2448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4194030" y="3775440"/>
                  <a:ext cx="15156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3106" name="Ink 3105">
                  <a:extLst>
                    <a:ext uri="{FF2B5EF4-FFF2-40B4-BE49-F238E27FC236}">
                      <a16:creationId xmlns:a16="http://schemas.microsoft.com/office/drawing/2014/main" id="{061266BD-44D2-42E7-9096-E2246724A35C}"/>
                    </a:ext>
                  </a:extLst>
                </p14:cNvPr>
                <p14:cNvContentPartPr/>
                <p14:nvPr/>
              </p14:nvContentPartPr>
              <p14:xfrm>
                <a:off x="4408230" y="3708120"/>
                <a:ext cx="108360" cy="219960"/>
              </p14:xfrm>
            </p:contentPart>
          </mc:Choice>
          <mc:Fallback xmlns="">
            <p:pic>
              <p:nvPicPr>
                <p:cNvPr id="3106" name="Ink 3105">
                  <a:extLst>
                    <a:ext uri="{FF2B5EF4-FFF2-40B4-BE49-F238E27FC236}">
                      <a16:creationId xmlns:a16="http://schemas.microsoft.com/office/drawing/2014/main" id="{061266BD-44D2-42E7-9096-E2246724A35C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399230" y="3699120"/>
                  <a:ext cx="12600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3107" name="Ink 3106">
                  <a:extLst>
                    <a:ext uri="{FF2B5EF4-FFF2-40B4-BE49-F238E27FC236}">
                      <a16:creationId xmlns:a16="http://schemas.microsoft.com/office/drawing/2014/main" id="{457B3C20-981D-4828-A2CB-5F1A75578E8B}"/>
                    </a:ext>
                  </a:extLst>
                </p14:cNvPr>
                <p14:cNvContentPartPr/>
                <p14:nvPr/>
              </p14:nvContentPartPr>
              <p14:xfrm>
                <a:off x="4425510" y="3696240"/>
                <a:ext cx="137160" cy="18720"/>
              </p14:xfrm>
            </p:contentPart>
          </mc:Choice>
          <mc:Fallback xmlns="">
            <p:pic>
              <p:nvPicPr>
                <p:cNvPr id="3107" name="Ink 3106">
                  <a:extLst>
                    <a:ext uri="{FF2B5EF4-FFF2-40B4-BE49-F238E27FC236}">
                      <a16:creationId xmlns:a16="http://schemas.microsoft.com/office/drawing/2014/main" id="{457B3C20-981D-4828-A2CB-5F1A75578E8B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4416870" y="3687240"/>
                  <a:ext cx="1548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3108" name="Ink 3107">
                  <a:extLst>
                    <a:ext uri="{FF2B5EF4-FFF2-40B4-BE49-F238E27FC236}">
                      <a16:creationId xmlns:a16="http://schemas.microsoft.com/office/drawing/2014/main" id="{C107CE8E-849A-4645-AB03-7E337D82A279}"/>
                    </a:ext>
                  </a:extLst>
                </p14:cNvPr>
                <p14:cNvContentPartPr/>
                <p14:nvPr/>
              </p14:nvContentPartPr>
              <p14:xfrm>
                <a:off x="3918990" y="4000080"/>
                <a:ext cx="75240" cy="162000"/>
              </p14:xfrm>
            </p:contentPart>
          </mc:Choice>
          <mc:Fallback xmlns="">
            <p:pic>
              <p:nvPicPr>
                <p:cNvPr id="3108" name="Ink 3107">
                  <a:extLst>
                    <a:ext uri="{FF2B5EF4-FFF2-40B4-BE49-F238E27FC236}">
                      <a16:creationId xmlns:a16="http://schemas.microsoft.com/office/drawing/2014/main" id="{C107CE8E-849A-4645-AB03-7E337D82A279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910350" y="3991080"/>
                  <a:ext cx="9288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3109" name="Ink 3108">
                  <a:extLst>
                    <a:ext uri="{FF2B5EF4-FFF2-40B4-BE49-F238E27FC236}">
                      <a16:creationId xmlns:a16="http://schemas.microsoft.com/office/drawing/2014/main" id="{150EE094-055E-4BB2-A449-F525153A471F}"/>
                    </a:ext>
                  </a:extLst>
                </p14:cNvPr>
                <p14:cNvContentPartPr/>
                <p14:nvPr/>
              </p14:nvContentPartPr>
              <p14:xfrm>
                <a:off x="4063710" y="3930240"/>
                <a:ext cx="28800" cy="203400"/>
              </p14:xfrm>
            </p:contentPart>
          </mc:Choice>
          <mc:Fallback xmlns="">
            <p:pic>
              <p:nvPicPr>
                <p:cNvPr id="3109" name="Ink 3108">
                  <a:extLst>
                    <a:ext uri="{FF2B5EF4-FFF2-40B4-BE49-F238E27FC236}">
                      <a16:creationId xmlns:a16="http://schemas.microsoft.com/office/drawing/2014/main" id="{150EE094-055E-4BB2-A449-F525153A471F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4055070" y="3921240"/>
                  <a:ext cx="4644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3110" name="Ink 3109">
                  <a:extLst>
                    <a:ext uri="{FF2B5EF4-FFF2-40B4-BE49-F238E27FC236}">
                      <a16:creationId xmlns:a16="http://schemas.microsoft.com/office/drawing/2014/main" id="{0320BD17-879A-4858-9EF0-4EB63D7B8184}"/>
                    </a:ext>
                  </a:extLst>
                </p14:cNvPr>
                <p14:cNvContentPartPr/>
                <p14:nvPr/>
              </p14:nvContentPartPr>
              <p14:xfrm>
                <a:off x="4152630" y="3949320"/>
                <a:ext cx="24480" cy="204480"/>
              </p14:xfrm>
            </p:contentPart>
          </mc:Choice>
          <mc:Fallback xmlns="">
            <p:pic>
              <p:nvPicPr>
                <p:cNvPr id="3110" name="Ink 3109">
                  <a:extLst>
                    <a:ext uri="{FF2B5EF4-FFF2-40B4-BE49-F238E27FC236}">
                      <a16:creationId xmlns:a16="http://schemas.microsoft.com/office/drawing/2014/main" id="{0320BD17-879A-4858-9EF0-4EB63D7B8184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4143990" y="3940320"/>
                  <a:ext cx="4212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3111" name="Ink 3110">
                  <a:extLst>
                    <a:ext uri="{FF2B5EF4-FFF2-40B4-BE49-F238E27FC236}">
                      <a16:creationId xmlns:a16="http://schemas.microsoft.com/office/drawing/2014/main" id="{8452645C-BC68-48F8-B176-ABBCD7F0F205}"/>
                    </a:ext>
                  </a:extLst>
                </p14:cNvPr>
                <p14:cNvContentPartPr/>
                <p14:nvPr/>
              </p14:nvContentPartPr>
              <p14:xfrm>
                <a:off x="4236150" y="3991080"/>
                <a:ext cx="405720" cy="122040"/>
              </p14:xfrm>
            </p:contentPart>
          </mc:Choice>
          <mc:Fallback xmlns="">
            <p:pic>
              <p:nvPicPr>
                <p:cNvPr id="3111" name="Ink 3110">
                  <a:extLst>
                    <a:ext uri="{FF2B5EF4-FFF2-40B4-BE49-F238E27FC236}">
                      <a16:creationId xmlns:a16="http://schemas.microsoft.com/office/drawing/2014/main" id="{8452645C-BC68-48F8-B176-ABBCD7F0F205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4227150" y="3982440"/>
                  <a:ext cx="423360" cy="139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7">
            <p14:nvContentPartPr>
              <p14:cNvPr id="3122" name="Ink 3121">
                <a:extLst>
                  <a:ext uri="{FF2B5EF4-FFF2-40B4-BE49-F238E27FC236}">
                    <a16:creationId xmlns:a16="http://schemas.microsoft.com/office/drawing/2014/main" id="{D1B1B123-34E2-45A8-89C1-1D26BA48E3BC}"/>
                  </a:ext>
                </a:extLst>
              </p14:cNvPr>
              <p14:cNvContentPartPr/>
              <p14:nvPr/>
            </p14:nvContentPartPr>
            <p14:xfrm>
              <a:off x="9503763" y="4501290"/>
              <a:ext cx="20160" cy="162000"/>
            </p14:xfrm>
          </p:contentPart>
        </mc:Choice>
        <mc:Fallback xmlns="">
          <p:pic>
            <p:nvPicPr>
              <p:cNvPr id="3122" name="Ink 3121">
                <a:extLst>
                  <a:ext uri="{FF2B5EF4-FFF2-40B4-BE49-F238E27FC236}">
                    <a16:creationId xmlns:a16="http://schemas.microsoft.com/office/drawing/2014/main" id="{D1B1B123-34E2-45A8-89C1-1D26BA48E3BC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9495123" y="4492290"/>
                <a:ext cx="37800" cy="179640"/>
              </a:xfrm>
              <a:prstGeom prst="rect">
                <a:avLst/>
              </a:prstGeom>
            </p:spPr>
          </p:pic>
        </mc:Fallback>
      </mc:AlternateContent>
      <p:grpSp>
        <p:nvGrpSpPr>
          <p:cNvPr id="3131" name="Group 3130">
            <a:extLst>
              <a:ext uri="{FF2B5EF4-FFF2-40B4-BE49-F238E27FC236}">
                <a16:creationId xmlns:a16="http://schemas.microsoft.com/office/drawing/2014/main" id="{250E9F71-E1FC-46DA-B82F-AEDCDF260EAE}"/>
              </a:ext>
            </a:extLst>
          </p:cNvPr>
          <p:cNvGrpSpPr/>
          <p:nvPr/>
        </p:nvGrpSpPr>
        <p:grpSpPr>
          <a:xfrm>
            <a:off x="7871883" y="3866250"/>
            <a:ext cx="1356480" cy="399600"/>
            <a:chOff x="7327470" y="4050890"/>
            <a:chExt cx="1356480" cy="39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3123" name="Ink 3122">
                  <a:extLst>
                    <a:ext uri="{FF2B5EF4-FFF2-40B4-BE49-F238E27FC236}">
                      <a16:creationId xmlns:a16="http://schemas.microsoft.com/office/drawing/2014/main" id="{E141AAD4-1C2B-4B4B-B845-A1FF686637C5}"/>
                    </a:ext>
                  </a:extLst>
                </p14:cNvPr>
                <p14:cNvContentPartPr/>
                <p14:nvPr/>
              </p14:nvContentPartPr>
              <p14:xfrm>
                <a:off x="8593230" y="4314410"/>
                <a:ext cx="90720" cy="136080"/>
              </p14:xfrm>
            </p:contentPart>
          </mc:Choice>
          <mc:Fallback xmlns="">
            <p:pic>
              <p:nvPicPr>
                <p:cNvPr id="3123" name="Ink 3122">
                  <a:extLst>
                    <a:ext uri="{FF2B5EF4-FFF2-40B4-BE49-F238E27FC236}">
                      <a16:creationId xmlns:a16="http://schemas.microsoft.com/office/drawing/2014/main" id="{E141AAD4-1C2B-4B4B-B845-A1FF686637C5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8584230" y="4305770"/>
                  <a:ext cx="10836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3124" name="Ink 3123">
                  <a:extLst>
                    <a:ext uri="{FF2B5EF4-FFF2-40B4-BE49-F238E27FC236}">
                      <a16:creationId xmlns:a16="http://schemas.microsoft.com/office/drawing/2014/main" id="{9EC4CDE6-F8F0-4D0D-A675-1FE9EB3CF4D8}"/>
                    </a:ext>
                  </a:extLst>
                </p14:cNvPr>
                <p14:cNvContentPartPr/>
                <p14:nvPr/>
              </p14:nvContentPartPr>
              <p14:xfrm>
                <a:off x="8203710" y="4131890"/>
                <a:ext cx="92160" cy="126000"/>
              </p14:xfrm>
            </p:contentPart>
          </mc:Choice>
          <mc:Fallback xmlns="">
            <p:pic>
              <p:nvPicPr>
                <p:cNvPr id="3124" name="Ink 3123">
                  <a:extLst>
                    <a:ext uri="{FF2B5EF4-FFF2-40B4-BE49-F238E27FC236}">
                      <a16:creationId xmlns:a16="http://schemas.microsoft.com/office/drawing/2014/main" id="{9EC4CDE6-F8F0-4D0D-A675-1FE9EB3CF4D8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195070" y="4122890"/>
                  <a:ext cx="10980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3125" name="Ink 3124">
                  <a:extLst>
                    <a:ext uri="{FF2B5EF4-FFF2-40B4-BE49-F238E27FC236}">
                      <a16:creationId xmlns:a16="http://schemas.microsoft.com/office/drawing/2014/main" id="{C87A93F3-4C14-4F81-8FD4-B26B5DF9511C}"/>
                    </a:ext>
                  </a:extLst>
                </p14:cNvPr>
                <p14:cNvContentPartPr/>
                <p14:nvPr/>
              </p14:nvContentPartPr>
              <p14:xfrm>
                <a:off x="7740390" y="4076450"/>
                <a:ext cx="82080" cy="92520"/>
              </p14:xfrm>
            </p:contentPart>
          </mc:Choice>
          <mc:Fallback xmlns="">
            <p:pic>
              <p:nvPicPr>
                <p:cNvPr id="3125" name="Ink 3124">
                  <a:extLst>
                    <a:ext uri="{FF2B5EF4-FFF2-40B4-BE49-F238E27FC236}">
                      <a16:creationId xmlns:a16="http://schemas.microsoft.com/office/drawing/2014/main" id="{C87A93F3-4C14-4F81-8FD4-B26B5DF9511C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7731750" y="4067450"/>
                  <a:ext cx="99720" cy="11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3126" name="Ink 3125">
                  <a:extLst>
                    <a:ext uri="{FF2B5EF4-FFF2-40B4-BE49-F238E27FC236}">
                      <a16:creationId xmlns:a16="http://schemas.microsoft.com/office/drawing/2014/main" id="{24DD7F9B-C6C8-45DF-A98E-A96D3DE55D70}"/>
                    </a:ext>
                  </a:extLst>
                </p14:cNvPr>
                <p14:cNvContentPartPr/>
                <p14:nvPr/>
              </p14:nvContentPartPr>
              <p14:xfrm>
                <a:off x="7765950" y="4050890"/>
                <a:ext cx="32040" cy="177840"/>
              </p14:xfrm>
            </p:contentPart>
          </mc:Choice>
          <mc:Fallback xmlns="">
            <p:pic>
              <p:nvPicPr>
                <p:cNvPr id="3126" name="Ink 3125">
                  <a:extLst>
                    <a:ext uri="{FF2B5EF4-FFF2-40B4-BE49-F238E27FC236}">
                      <a16:creationId xmlns:a16="http://schemas.microsoft.com/office/drawing/2014/main" id="{24DD7F9B-C6C8-45DF-A98E-A96D3DE55D70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7757310" y="4041890"/>
                  <a:ext cx="4968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3127" name="Ink 3126">
                  <a:extLst>
                    <a:ext uri="{FF2B5EF4-FFF2-40B4-BE49-F238E27FC236}">
                      <a16:creationId xmlns:a16="http://schemas.microsoft.com/office/drawing/2014/main" id="{A647A716-4674-459C-9EE5-B63F8DC97DCE}"/>
                    </a:ext>
                  </a:extLst>
                </p14:cNvPr>
                <p14:cNvContentPartPr/>
                <p14:nvPr/>
              </p14:nvContentPartPr>
              <p14:xfrm>
                <a:off x="7327470" y="4292450"/>
                <a:ext cx="64800" cy="118800"/>
              </p14:xfrm>
            </p:contentPart>
          </mc:Choice>
          <mc:Fallback xmlns="">
            <p:pic>
              <p:nvPicPr>
                <p:cNvPr id="3127" name="Ink 3126">
                  <a:extLst>
                    <a:ext uri="{FF2B5EF4-FFF2-40B4-BE49-F238E27FC236}">
                      <a16:creationId xmlns:a16="http://schemas.microsoft.com/office/drawing/2014/main" id="{A647A716-4674-459C-9EE5-B63F8DC97DCE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7318830" y="4283450"/>
                  <a:ext cx="8244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3128" name="Ink 3127">
                  <a:extLst>
                    <a:ext uri="{FF2B5EF4-FFF2-40B4-BE49-F238E27FC236}">
                      <a16:creationId xmlns:a16="http://schemas.microsoft.com/office/drawing/2014/main" id="{497CB8E9-075B-4969-993B-E598AB672B01}"/>
                    </a:ext>
                  </a:extLst>
                </p14:cNvPr>
                <p14:cNvContentPartPr/>
                <p14:nvPr/>
              </p14:nvContentPartPr>
              <p14:xfrm>
                <a:off x="7327470" y="4245650"/>
                <a:ext cx="97200" cy="84960"/>
              </p14:xfrm>
            </p:contentPart>
          </mc:Choice>
          <mc:Fallback xmlns="">
            <p:pic>
              <p:nvPicPr>
                <p:cNvPr id="3128" name="Ink 3127">
                  <a:extLst>
                    <a:ext uri="{FF2B5EF4-FFF2-40B4-BE49-F238E27FC236}">
                      <a16:creationId xmlns:a16="http://schemas.microsoft.com/office/drawing/2014/main" id="{497CB8E9-075B-4969-993B-E598AB672B01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7318830" y="4237010"/>
                  <a:ext cx="114840" cy="102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1">
            <p14:nvContentPartPr>
              <p14:cNvPr id="3129" name="Ink 3128">
                <a:extLst>
                  <a:ext uri="{FF2B5EF4-FFF2-40B4-BE49-F238E27FC236}">
                    <a16:creationId xmlns:a16="http://schemas.microsoft.com/office/drawing/2014/main" id="{4E1AAA59-C8AF-4F96-8D78-FC6AF428439A}"/>
                  </a:ext>
                </a:extLst>
              </p14:cNvPr>
              <p14:cNvContentPartPr/>
              <p14:nvPr/>
            </p14:nvContentPartPr>
            <p14:xfrm>
              <a:off x="7483443" y="4590210"/>
              <a:ext cx="108000" cy="139320"/>
            </p14:xfrm>
          </p:contentPart>
        </mc:Choice>
        <mc:Fallback xmlns="">
          <p:pic>
            <p:nvPicPr>
              <p:cNvPr id="3129" name="Ink 3128">
                <a:extLst>
                  <a:ext uri="{FF2B5EF4-FFF2-40B4-BE49-F238E27FC236}">
                    <a16:creationId xmlns:a16="http://schemas.microsoft.com/office/drawing/2014/main" id="{4E1AAA59-C8AF-4F96-8D78-FC6AF428439A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7474803" y="4581210"/>
                <a:ext cx="125640" cy="156960"/>
              </a:xfrm>
              <a:prstGeom prst="rect">
                <a:avLst/>
              </a:prstGeom>
            </p:spPr>
          </p:pic>
        </mc:Fallback>
      </mc:AlternateContent>
      <p:grpSp>
        <p:nvGrpSpPr>
          <p:cNvPr id="3142" name="Group 3141">
            <a:extLst>
              <a:ext uri="{FF2B5EF4-FFF2-40B4-BE49-F238E27FC236}">
                <a16:creationId xmlns:a16="http://schemas.microsoft.com/office/drawing/2014/main" id="{D254CAD6-0E86-4609-9059-DA533048AD54}"/>
              </a:ext>
            </a:extLst>
          </p:cNvPr>
          <p:cNvGrpSpPr/>
          <p:nvPr/>
        </p:nvGrpSpPr>
        <p:grpSpPr>
          <a:xfrm>
            <a:off x="7398953" y="4141407"/>
            <a:ext cx="2940786" cy="795623"/>
            <a:chOff x="7398953" y="4141407"/>
            <a:chExt cx="2940786" cy="795623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3132" name="Ink 3131">
                  <a:extLst>
                    <a:ext uri="{FF2B5EF4-FFF2-40B4-BE49-F238E27FC236}">
                      <a16:creationId xmlns:a16="http://schemas.microsoft.com/office/drawing/2014/main" id="{6303A29F-696C-4E72-94BC-6386D4B90FC0}"/>
                    </a:ext>
                  </a:extLst>
                </p14:cNvPr>
                <p14:cNvContentPartPr/>
                <p14:nvPr/>
              </p14:nvContentPartPr>
              <p14:xfrm>
                <a:off x="8603459" y="4735430"/>
                <a:ext cx="1736280" cy="201600"/>
              </p14:xfrm>
            </p:contentPart>
          </mc:Choice>
          <mc:Fallback xmlns="">
            <p:pic>
              <p:nvPicPr>
                <p:cNvPr id="3132" name="Ink 3131">
                  <a:extLst>
                    <a:ext uri="{FF2B5EF4-FFF2-40B4-BE49-F238E27FC236}">
                      <a16:creationId xmlns:a16="http://schemas.microsoft.com/office/drawing/2014/main" id="{6303A29F-696C-4E72-94BC-6386D4B90FC0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8567819" y="4699790"/>
                  <a:ext cx="180792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3133" name="Ink 3132">
                  <a:extLst>
                    <a:ext uri="{FF2B5EF4-FFF2-40B4-BE49-F238E27FC236}">
                      <a16:creationId xmlns:a16="http://schemas.microsoft.com/office/drawing/2014/main" id="{688F0FA8-D3AE-4157-9006-E060299E28DD}"/>
                    </a:ext>
                  </a:extLst>
                </p14:cNvPr>
                <p14:cNvContentPartPr/>
                <p14:nvPr/>
              </p14:nvContentPartPr>
              <p14:xfrm>
                <a:off x="7439633" y="4223487"/>
                <a:ext cx="1141560" cy="632160"/>
              </p14:xfrm>
            </p:contentPart>
          </mc:Choice>
          <mc:Fallback xmlns="">
            <p:pic>
              <p:nvPicPr>
                <p:cNvPr id="3133" name="Ink 3132">
                  <a:extLst>
                    <a:ext uri="{FF2B5EF4-FFF2-40B4-BE49-F238E27FC236}">
                      <a16:creationId xmlns:a16="http://schemas.microsoft.com/office/drawing/2014/main" id="{688F0FA8-D3AE-4157-9006-E060299E28DD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7403993" y="4187847"/>
                  <a:ext cx="1213200" cy="70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3134" name="Ink 3133">
                  <a:extLst>
                    <a:ext uri="{FF2B5EF4-FFF2-40B4-BE49-F238E27FC236}">
                      <a16:creationId xmlns:a16="http://schemas.microsoft.com/office/drawing/2014/main" id="{9DE3E3C4-C018-4EC9-A29D-7F26FB2E5402}"/>
                    </a:ext>
                  </a:extLst>
                </p14:cNvPr>
                <p14:cNvContentPartPr/>
                <p14:nvPr/>
              </p14:nvContentPartPr>
              <p14:xfrm>
                <a:off x="7398953" y="4141407"/>
                <a:ext cx="192960" cy="264600"/>
              </p14:xfrm>
            </p:contentPart>
          </mc:Choice>
          <mc:Fallback xmlns="">
            <p:pic>
              <p:nvPicPr>
                <p:cNvPr id="3134" name="Ink 3133">
                  <a:extLst>
                    <a:ext uri="{FF2B5EF4-FFF2-40B4-BE49-F238E27FC236}">
                      <a16:creationId xmlns:a16="http://schemas.microsoft.com/office/drawing/2014/main" id="{9DE3E3C4-C018-4EC9-A29D-7F26FB2E5402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7362953" y="4105767"/>
                  <a:ext cx="26460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3141" name="Ink 3140">
                  <a:extLst>
                    <a:ext uri="{FF2B5EF4-FFF2-40B4-BE49-F238E27FC236}">
                      <a16:creationId xmlns:a16="http://schemas.microsoft.com/office/drawing/2014/main" id="{0092362E-23E1-4DA6-AFFA-8E9EA9C777C9}"/>
                    </a:ext>
                  </a:extLst>
                </p14:cNvPr>
                <p14:cNvContentPartPr/>
                <p14:nvPr/>
              </p14:nvContentPartPr>
              <p14:xfrm>
                <a:off x="8243153" y="4396287"/>
                <a:ext cx="817560" cy="392760"/>
              </p14:xfrm>
            </p:contentPart>
          </mc:Choice>
          <mc:Fallback xmlns="">
            <p:pic>
              <p:nvPicPr>
                <p:cNvPr id="3141" name="Ink 3140">
                  <a:extLst>
                    <a:ext uri="{FF2B5EF4-FFF2-40B4-BE49-F238E27FC236}">
                      <a16:creationId xmlns:a16="http://schemas.microsoft.com/office/drawing/2014/main" id="{0092362E-23E1-4DA6-AFFA-8E9EA9C777C9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8207153" y="4360647"/>
                  <a:ext cx="889200" cy="4644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1484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EED4F-C437-41F0-847E-AFB6CA589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Sketching Radians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65182C8-EB19-495D-8A48-713A5166F68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066800" y="1788160"/>
                <a:ext cx="4754880" cy="40640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Sketch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65182C8-EB19-495D-8A48-713A5166F6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66800" y="1788160"/>
                <a:ext cx="4754880" cy="4064000"/>
              </a:xfrm>
              <a:blipFill>
                <a:blip r:embed="rId2"/>
                <a:stretch>
                  <a:fillRect l="-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AE00B97-2306-47CE-8637-DD657CC61A9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370320" y="1788160"/>
                <a:ext cx="4754880" cy="40640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Sketch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AE00B97-2306-47CE-8637-DD657CC61A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370320" y="1788160"/>
                <a:ext cx="4754880" cy="4064000"/>
              </a:xfrm>
              <a:blipFill>
                <a:blip r:embed="rId3"/>
                <a:stretch>
                  <a:fillRect l="-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6C50B32-29AC-418C-A946-CBB1FAC5ED32}"/>
                  </a:ext>
                </a:extLst>
              </p14:cNvPr>
              <p14:cNvContentPartPr/>
              <p14:nvPr/>
            </p14:nvContentPartPr>
            <p14:xfrm>
              <a:off x="8657040" y="1685680"/>
              <a:ext cx="487440" cy="3870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6C50B32-29AC-418C-A946-CBB1FAC5ED3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48040" y="1677040"/>
                <a:ext cx="505080" cy="40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7D4971D-D291-4587-B205-A704393BCD36}"/>
                  </a:ext>
                </a:extLst>
              </p14:cNvPr>
              <p14:cNvContentPartPr/>
              <p14:nvPr/>
            </p14:nvContentPartPr>
            <p14:xfrm>
              <a:off x="8784480" y="485080"/>
              <a:ext cx="117720" cy="3592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7D4971D-D291-4587-B205-A704393BCD3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775480" y="476440"/>
                <a:ext cx="135360" cy="37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32D30FE-EEE4-4135-AB4E-484B9A7C1F67}"/>
                  </a:ext>
                </a:extLst>
              </p14:cNvPr>
              <p14:cNvContentPartPr/>
              <p14:nvPr/>
            </p14:nvContentPartPr>
            <p14:xfrm>
              <a:off x="8661000" y="679840"/>
              <a:ext cx="168120" cy="111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32D30FE-EEE4-4135-AB4E-484B9A7C1F6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652000" y="670840"/>
                <a:ext cx="18576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0AE9979-F8E9-4BC5-9620-AE0795598283}"/>
                  </a:ext>
                </a:extLst>
              </p14:cNvPr>
              <p14:cNvContentPartPr/>
              <p14:nvPr/>
            </p14:nvContentPartPr>
            <p14:xfrm>
              <a:off x="8880960" y="649600"/>
              <a:ext cx="71280" cy="1497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0AE9979-F8E9-4BC5-9620-AE079559828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872320" y="640600"/>
                <a:ext cx="8892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C536625-E4C6-4352-889B-D7562060CC0A}"/>
                  </a:ext>
                </a:extLst>
              </p14:cNvPr>
              <p14:cNvContentPartPr/>
              <p14:nvPr/>
            </p14:nvContentPartPr>
            <p14:xfrm>
              <a:off x="9021720" y="633040"/>
              <a:ext cx="128520" cy="1944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C536625-E4C6-4352-889B-D7562060CC0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012720" y="624040"/>
                <a:ext cx="14616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328B666-3DE4-4016-AA1A-9D92ADF51CEF}"/>
                  </a:ext>
                </a:extLst>
              </p14:cNvPr>
              <p14:cNvContentPartPr/>
              <p14:nvPr/>
            </p14:nvContentPartPr>
            <p14:xfrm>
              <a:off x="9326280" y="633400"/>
              <a:ext cx="172440" cy="2214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328B666-3DE4-4016-AA1A-9D92ADF51CE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317640" y="624400"/>
                <a:ext cx="190080" cy="2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DA59243-E26A-4451-94EC-02BB1BF4A284}"/>
                  </a:ext>
                </a:extLst>
              </p14:cNvPr>
              <p14:cNvContentPartPr/>
              <p14:nvPr/>
            </p14:nvContentPartPr>
            <p14:xfrm>
              <a:off x="9570720" y="559600"/>
              <a:ext cx="631440" cy="5374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DA59243-E26A-4451-94EC-02BB1BF4A28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561720" y="550960"/>
                <a:ext cx="649080" cy="55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6F8E3FA-0F18-4A37-AB9D-392917030480}"/>
                  </a:ext>
                </a:extLst>
              </p14:cNvPr>
              <p14:cNvContentPartPr/>
              <p14:nvPr/>
            </p14:nvContentPartPr>
            <p14:xfrm>
              <a:off x="10064280" y="690280"/>
              <a:ext cx="177120" cy="11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6F8E3FA-0F18-4A37-AB9D-39291703048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055280" y="681280"/>
                <a:ext cx="19476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ADF991AA-CC9A-415F-8ECA-CEA56DA2EC96}"/>
                  </a:ext>
                </a:extLst>
              </p14:cNvPr>
              <p14:cNvContentPartPr/>
              <p14:nvPr/>
            </p14:nvContentPartPr>
            <p14:xfrm>
              <a:off x="10230600" y="629440"/>
              <a:ext cx="51480" cy="2066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ADF991AA-CC9A-415F-8ECA-CEA56DA2EC9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221960" y="620440"/>
                <a:ext cx="6912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44A1D9A-A62D-4B9D-80C8-0E117EDEBA48}"/>
                  </a:ext>
                </a:extLst>
              </p14:cNvPr>
              <p14:cNvContentPartPr/>
              <p14:nvPr/>
            </p14:nvContentPartPr>
            <p14:xfrm>
              <a:off x="10302240" y="629440"/>
              <a:ext cx="155520" cy="1774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44A1D9A-A62D-4B9D-80C8-0E117EDEBA4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293240" y="620440"/>
                <a:ext cx="173160" cy="19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EC6650EA-5DA8-48F0-862D-20DA08BDCEC3}"/>
                  </a:ext>
                </a:extLst>
              </p14:cNvPr>
              <p14:cNvContentPartPr/>
              <p14:nvPr/>
            </p14:nvContentPartPr>
            <p14:xfrm>
              <a:off x="10507080" y="680200"/>
              <a:ext cx="120600" cy="15372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EC6650EA-5DA8-48F0-862D-20DA08BDCEC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498080" y="671200"/>
                <a:ext cx="13824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2919136-DED4-44D3-A48E-EB9CF0004E7B}"/>
                  </a:ext>
                </a:extLst>
              </p14:cNvPr>
              <p14:cNvContentPartPr/>
              <p14:nvPr/>
            </p14:nvContentPartPr>
            <p14:xfrm>
              <a:off x="10271640" y="507400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2919136-DED4-44D3-A48E-EB9CF0004E7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263000" y="49840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54914F4C-A8AF-4117-AB4B-929817036DC3}"/>
              </a:ext>
            </a:extLst>
          </p:cNvPr>
          <p:cNvGrpSpPr/>
          <p:nvPr/>
        </p:nvGrpSpPr>
        <p:grpSpPr>
          <a:xfrm>
            <a:off x="11022600" y="1531600"/>
            <a:ext cx="529200" cy="283320"/>
            <a:chOff x="11022600" y="1531600"/>
            <a:chExt cx="529200" cy="28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6861EFA5-51FC-4335-8BEC-9449A986532E}"/>
                    </a:ext>
                  </a:extLst>
                </p14:cNvPr>
                <p14:cNvContentPartPr/>
                <p14:nvPr/>
              </p14:nvContentPartPr>
              <p14:xfrm>
                <a:off x="11022600" y="1533400"/>
                <a:ext cx="270360" cy="2602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6861EFA5-51FC-4335-8BEC-9449A986532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1013600" y="1524760"/>
                  <a:ext cx="28800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4F82080-317C-4D3C-9529-1C7909CBEA62}"/>
                    </a:ext>
                  </a:extLst>
                </p14:cNvPr>
                <p14:cNvContentPartPr/>
                <p14:nvPr/>
              </p14:nvContentPartPr>
              <p14:xfrm>
                <a:off x="11196120" y="1696120"/>
                <a:ext cx="61200" cy="1188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4F82080-317C-4D3C-9529-1C7909CBEA6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1187480" y="1687480"/>
                  <a:ext cx="7884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FDBF53E-CD88-4C72-AA31-C69A1043FD3F}"/>
                    </a:ext>
                  </a:extLst>
                </p14:cNvPr>
                <p14:cNvContentPartPr/>
                <p14:nvPr/>
              </p14:nvContentPartPr>
              <p14:xfrm>
                <a:off x="11379360" y="1531600"/>
                <a:ext cx="172440" cy="2592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FDBF53E-CD88-4C72-AA31-C69A1043FD3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1370360" y="1522600"/>
                  <a:ext cx="190080" cy="27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3E9E398-1FCA-4CB4-8A96-F8B86D1187B7}"/>
              </a:ext>
            </a:extLst>
          </p:cNvPr>
          <p:cNvGrpSpPr/>
          <p:nvPr/>
        </p:nvGrpSpPr>
        <p:grpSpPr>
          <a:xfrm>
            <a:off x="8590080" y="974920"/>
            <a:ext cx="1439640" cy="820200"/>
            <a:chOff x="8590080" y="974920"/>
            <a:chExt cx="1439640" cy="820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DB123C3-33B7-4D0B-B116-67AED280F98F}"/>
                    </a:ext>
                  </a:extLst>
                </p14:cNvPr>
                <p14:cNvContentPartPr/>
                <p14:nvPr/>
              </p14:nvContentPartPr>
              <p14:xfrm>
                <a:off x="9225120" y="995200"/>
                <a:ext cx="360" cy="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DB123C3-33B7-4D0B-B116-67AED280F98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216120" y="9862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8409EDE-611D-466F-AAEE-D509DBC79C89}"/>
                    </a:ext>
                  </a:extLst>
                </p14:cNvPr>
                <p14:cNvContentPartPr/>
                <p14:nvPr/>
              </p14:nvContentPartPr>
              <p14:xfrm>
                <a:off x="9414840" y="1452400"/>
                <a:ext cx="255960" cy="3070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8409EDE-611D-466F-AAEE-D509DBC79C8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9406200" y="1443400"/>
                  <a:ext cx="27360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629DB62-4D7D-489E-8D19-D3BB2D3AAA54}"/>
                    </a:ext>
                  </a:extLst>
                </p14:cNvPr>
                <p14:cNvContentPartPr/>
                <p14:nvPr/>
              </p14:nvContentPartPr>
              <p14:xfrm>
                <a:off x="9611040" y="1604680"/>
                <a:ext cx="81360" cy="1746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629DB62-4D7D-489E-8D19-D3BB2D3AAA54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9602040" y="1595680"/>
                  <a:ext cx="9900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17BEDB17-C0F3-4BC2-A33D-9866606D092D}"/>
                    </a:ext>
                  </a:extLst>
                </p14:cNvPr>
                <p14:cNvContentPartPr/>
                <p14:nvPr/>
              </p14:nvContentPartPr>
              <p14:xfrm>
                <a:off x="9840360" y="1472560"/>
                <a:ext cx="189360" cy="1436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17BEDB17-C0F3-4BC2-A33D-9866606D092D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9831720" y="1463920"/>
                  <a:ext cx="20700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3B6EDE7-1DEE-4121-9616-36F4497C8A99}"/>
                    </a:ext>
                  </a:extLst>
                </p14:cNvPr>
                <p14:cNvContentPartPr/>
                <p14:nvPr/>
              </p14:nvContentPartPr>
              <p14:xfrm>
                <a:off x="9977880" y="1432240"/>
                <a:ext cx="50400" cy="3628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3B6EDE7-1DEE-4121-9616-36F4497C8A99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9968880" y="1423600"/>
                  <a:ext cx="68040" cy="38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E0384ADB-30DD-4B1B-946E-0064B9DEF735}"/>
                    </a:ext>
                  </a:extLst>
                </p14:cNvPr>
                <p14:cNvContentPartPr/>
                <p14:nvPr/>
              </p14:nvContentPartPr>
              <p14:xfrm>
                <a:off x="8590080" y="1010560"/>
                <a:ext cx="136440" cy="2595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E0384ADB-30DD-4B1B-946E-0064B9DEF735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8581080" y="1001920"/>
                  <a:ext cx="15408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EC4F17F6-0033-4264-A50E-6217D5AE7433}"/>
                    </a:ext>
                  </a:extLst>
                </p14:cNvPr>
                <p14:cNvContentPartPr/>
                <p14:nvPr/>
              </p14:nvContentPartPr>
              <p14:xfrm>
                <a:off x="8732280" y="1093000"/>
                <a:ext cx="104760" cy="1843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EC4F17F6-0033-4264-A50E-6217D5AE7433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8723640" y="1084000"/>
                  <a:ext cx="12240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7477F4C4-D089-457C-80BA-5BCD82F34A4D}"/>
                    </a:ext>
                  </a:extLst>
                </p14:cNvPr>
                <p14:cNvContentPartPr/>
                <p14:nvPr/>
              </p14:nvContentPartPr>
              <p14:xfrm>
                <a:off x="8865480" y="974920"/>
                <a:ext cx="256320" cy="29124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7477F4C4-D089-457C-80BA-5BCD82F34A4D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8856480" y="966280"/>
                  <a:ext cx="27396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BC87FD13-6181-479E-AFA8-2388FBDD309D}"/>
                    </a:ext>
                  </a:extLst>
                </p14:cNvPr>
                <p14:cNvContentPartPr/>
                <p14:nvPr/>
              </p14:nvContentPartPr>
              <p14:xfrm>
                <a:off x="9148800" y="1020640"/>
                <a:ext cx="360" cy="3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BC87FD13-6181-479E-AFA8-2388FBDD309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140160" y="10120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728ABD4F-ED48-49FD-AC5C-4DFDBEC29D85}"/>
                    </a:ext>
                  </a:extLst>
                </p14:cNvPr>
                <p14:cNvContentPartPr/>
                <p14:nvPr/>
              </p14:nvContentPartPr>
              <p14:xfrm>
                <a:off x="9156000" y="1087600"/>
                <a:ext cx="94320" cy="17604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728ABD4F-ED48-49FD-AC5C-4DFDBEC29D8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9147360" y="1078600"/>
                  <a:ext cx="11196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6CF30776-EB1D-4D9C-BC50-CB31F5928FFE}"/>
                    </a:ext>
                  </a:extLst>
                </p14:cNvPr>
                <p14:cNvContentPartPr/>
                <p14:nvPr/>
              </p14:nvContentPartPr>
              <p14:xfrm>
                <a:off x="9301080" y="1039360"/>
                <a:ext cx="371160" cy="2077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6CF30776-EB1D-4D9C-BC50-CB31F5928FFE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292440" y="1030360"/>
                  <a:ext cx="388800" cy="225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23D07BC0-8BA7-417E-AE8F-1DF3BB7F5AE1}"/>
                  </a:ext>
                </a:extLst>
              </p14:cNvPr>
              <p14:cNvContentPartPr/>
              <p14:nvPr/>
            </p14:nvContentPartPr>
            <p14:xfrm>
              <a:off x="9621840" y="1239160"/>
              <a:ext cx="35280" cy="4536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23D07BC0-8BA7-417E-AE8F-1DF3BB7F5AE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9613200" y="1230520"/>
                <a:ext cx="52920" cy="63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5" name="Group 74">
            <a:extLst>
              <a:ext uri="{FF2B5EF4-FFF2-40B4-BE49-F238E27FC236}">
                <a16:creationId xmlns:a16="http://schemas.microsoft.com/office/drawing/2014/main" id="{C80AA959-4E94-4568-9CE5-9F710A33C8B1}"/>
              </a:ext>
            </a:extLst>
          </p:cNvPr>
          <p:cNvGrpSpPr/>
          <p:nvPr/>
        </p:nvGrpSpPr>
        <p:grpSpPr>
          <a:xfrm>
            <a:off x="9924240" y="946840"/>
            <a:ext cx="1632960" cy="358200"/>
            <a:chOff x="9924240" y="946840"/>
            <a:chExt cx="1632960" cy="358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65C42E44-3735-45C5-ACCA-EEA3E4EA0C16}"/>
                    </a:ext>
                  </a:extLst>
                </p14:cNvPr>
                <p14:cNvContentPartPr/>
                <p14:nvPr/>
              </p14:nvContentPartPr>
              <p14:xfrm>
                <a:off x="9924240" y="979960"/>
                <a:ext cx="128160" cy="19872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65C42E44-3735-45C5-ACCA-EEA3E4EA0C16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915600" y="971320"/>
                  <a:ext cx="14580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21D69C7A-A180-45D2-8032-02BD440290C3}"/>
                    </a:ext>
                  </a:extLst>
                </p14:cNvPr>
                <p14:cNvContentPartPr/>
                <p14:nvPr/>
              </p14:nvContentPartPr>
              <p14:xfrm>
                <a:off x="10088400" y="1013080"/>
                <a:ext cx="147960" cy="1659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21D69C7A-A180-45D2-8032-02BD440290C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0079760" y="1004080"/>
                  <a:ext cx="16560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13A48A2-1140-4491-B7C4-3814AF808AB4}"/>
                    </a:ext>
                  </a:extLst>
                </p14:cNvPr>
                <p14:cNvContentPartPr/>
                <p14:nvPr/>
              </p14:nvContentPartPr>
              <p14:xfrm>
                <a:off x="10205400" y="1061680"/>
                <a:ext cx="311040" cy="1735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413A48A2-1140-4491-B7C4-3814AF808AB4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0196760" y="1052680"/>
                  <a:ext cx="32868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9AB230AF-BB29-4881-87DE-C6AC9A8FC12A}"/>
                    </a:ext>
                  </a:extLst>
                </p14:cNvPr>
                <p14:cNvContentPartPr/>
                <p14:nvPr/>
              </p14:nvContentPartPr>
              <p14:xfrm>
                <a:off x="10526160" y="990040"/>
                <a:ext cx="20160" cy="2505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9AB230AF-BB29-4881-87DE-C6AC9A8FC12A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517160" y="981400"/>
                  <a:ext cx="3780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A8FF9C62-FD6D-4BD3-A450-1A6B72FB5BBD}"/>
                    </a:ext>
                  </a:extLst>
                </p14:cNvPr>
                <p14:cNvContentPartPr/>
                <p14:nvPr/>
              </p14:nvContentPartPr>
              <p14:xfrm>
                <a:off x="10557120" y="1000480"/>
                <a:ext cx="222480" cy="2278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A8FF9C62-FD6D-4BD3-A450-1A6B72FB5BB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0548120" y="991840"/>
                  <a:ext cx="24012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7A7BAC87-E211-492C-ADD8-E9AC8917962C}"/>
                    </a:ext>
                  </a:extLst>
                </p14:cNvPr>
                <p14:cNvContentPartPr/>
                <p14:nvPr/>
              </p14:nvContentPartPr>
              <p14:xfrm>
                <a:off x="10870320" y="978160"/>
                <a:ext cx="253080" cy="32688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7A7BAC87-E211-492C-ADD8-E9AC8917962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0861320" y="969160"/>
                  <a:ext cx="270720" cy="34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D50B3AFB-2CEA-4990-A28D-475E664D1019}"/>
                    </a:ext>
                  </a:extLst>
                </p14:cNvPr>
                <p14:cNvContentPartPr/>
                <p14:nvPr/>
              </p14:nvContentPartPr>
              <p14:xfrm>
                <a:off x="11121240" y="1008040"/>
                <a:ext cx="85320" cy="1504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D50B3AFB-2CEA-4990-A28D-475E664D1019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1112600" y="999400"/>
                  <a:ext cx="10296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3AA26EF3-A815-4FA4-BA14-653A530422D2}"/>
                    </a:ext>
                  </a:extLst>
                </p14:cNvPr>
                <p14:cNvContentPartPr/>
                <p14:nvPr/>
              </p14:nvContentPartPr>
              <p14:xfrm>
                <a:off x="11252280" y="995080"/>
                <a:ext cx="159120" cy="14616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3AA26EF3-A815-4FA4-BA14-653A530422D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1243280" y="986440"/>
                  <a:ext cx="17676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6BFE0ABD-5D06-4404-BC85-BB562048FE47}"/>
                    </a:ext>
                  </a:extLst>
                </p14:cNvPr>
                <p14:cNvContentPartPr/>
                <p14:nvPr/>
              </p14:nvContentPartPr>
              <p14:xfrm>
                <a:off x="11450640" y="946840"/>
                <a:ext cx="25200" cy="25056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6BFE0ABD-5D06-4404-BC85-BB562048FE47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1442000" y="938200"/>
                  <a:ext cx="4284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41E7D653-D5B0-4118-9DD2-3DEDF3DCAC97}"/>
                    </a:ext>
                  </a:extLst>
                </p14:cNvPr>
                <p14:cNvContentPartPr/>
                <p14:nvPr/>
              </p14:nvContentPartPr>
              <p14:xfrm>
                <a:off x="11379720" y="1058800"/>
                <a:ext cx="177480" cy="1044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41E7D653-D5B0-4118-9DD2-3DEDF3DCAC9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1371080" y="1050160"/>
                  <a:ext cx="195120" cy="28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0DB71B45-B973-4F54-806C-ED223AEF287C}"/>
                  </a:ext>
                </a:extLst>
              </p14:cNvPr>
              <p14:cNvContentPartPr/>
              <p14:nvPr/>
            </p14:nvContentPartPr>
            <p14:xfrm>
              <a:off x="10232040" y="1430680"/>
              <a:ext cx="626400" cy="38268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0DB71B45-B973-4F54-806C-ED223AEF287C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0223400" y="1422040"/>
                <a:ext cx="644040" cy="40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9F361631-1FEF-45DA-BE12-EE533C2B9A57}"/>
                  </a:ext>
                </a:extLst>
              </p14:cNvPr>
              <p14:cNvContentPartPr/>
              <p14:nvPr/>
            </p14:nvContentPartPr>
            <p14:xfrm>
              <a:off x="674760" y="3860080"/>
              <a:ext cx="2860560" cy="20196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9F361631-1FEF-45DA-BE12-EE533C2B9A57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666120" y="3851440"/>
                <a:ext cx="287820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BFE090D8-8003-43A9-B99A-BAB311E1BA96}"/>
                  </a:ext>
                </a:extLst>
              </p14:cNvPr>
              <p14:cNvContentPartPr/>
              <p14:nvPr/>
            </p14:nvContentPartPr>
            <p14:xfrm>
              <a:off x="3261720" y="3803560"/>
              <a:ext cx="294840" cy="25992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BFE090D8-8003-43A9-B99A-BAB311E1BA96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3252720" y="3794560"/>
                <a:ext cx="312480" cy="27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49F2F33E-186E-422A-97A4-B1518E8DEE5C}"/>
                  </a:ext>
                </a:extLst>
              </p14:cNvPr>
              <p14:cNvContentPartPr/>
              <p14:nvPr/>
            </p14:nvContentPartPr>
            <p14:xfrm>
              <a:off x="2567280" y="2209840"/>
              <a:ext cx="339480" cy="33804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49F2F33E-186E-422A-97A4-B1518E8DEE5C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2558640" y="2201200"/>
                <a:ext cx="357120" cy="35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6A884BDA-4811-4D2D-B86D-1933A384C28B}"/>
                  </a:ext>
                </a:extLst>
              </p14:cNvPr>
              <p14:cNvContentPartPr/>
              <p14:nvPr/>
            </p14:nvContentPartPr>
            <p14:xfrm>
              <a:off x="2895240" y="2376160"/>
              <a:ext cx="436320" cy="16596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6A884BDA-4811-4D2D-B86D-1933A384C28B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2886240" y="2367520"/>
                <a:ext cx="45396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5E98FA4F-9347-47B3-8CA7-925C08B55B03}"/>
                  </a:ext>
                </a:extLst>
              </p14:cNvPr>
              <p14:cNvContentPartPr/>
              <p14:nvPr/>
            </p14:nvContentPartPr>
            <p14:xfrm>
              <a:off x="3502200" y="2246920"/>
              <a:ext cx="116640" cy="29772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5E98FA4F-9347-47B3-8CA7-925C08B55B03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3493560" y="2237920"/>
                <a:ext cx="134280" cy="31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D66D29CC-48F0-4084-95E5-BB666353353C}"/>
                  </a:ext>
                </a:extLst>
              </p14:cNvPr>
              <p14:cNvContentPartPr/>
              <p14:nvPr/>
            </p14:nvContentPartPr>
            <p14:xfrm>
              <a:off x="3693360" y="2338000"/>
              <a:ext cx="112320" cy="22536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D66D29CC-48F0-4084-95E5-BB666353353C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684360" y="2329360"/>
                <a:ext cx="129960" cy="2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2AAA9E1C-B222-4638-8A0F-F38EF4194678}"/>
                  </a:ext>
                </a:extLst>
              </p14:cNvPr>
              <p14:cNvContentPartPr/>
              <p14:nvPr/>
            </p14:nvContentPartPr>
            <p14:xfrm>
              <a:off x="3860760" y="2416480"/>
              <a:ext cx="295200" cy="159480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2AAA9E1C-B222-4638-8A0F-F38EF4194678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3851760" y="2407840"/>
                <a:ext cx="31284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4EDAAF51-5737-4E2C-A94C-3528A560359F}"/>
                  </a:ext>
                </a:extLst>
              </p14:cNvPr>
              <p14:cNvContentPartPr/>
              <p14:nvPr/>
            </p14:nvContentPartPr>
            <p14:xfrm>
              <a:off x="4209240" y="2285440"/>
              <a:ext cx="57960" cy="322920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4EDAAF51-5737-4E2C-A94C-3528A560359F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4200600" y="2276440"/>
                <a:ext cx="75600" cy="34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64567F49-1D4A-41CF-9643-E954C91F0A6D}"/>
                  </a:ext>
                </a:extLst>
              </p14:cNvPr>
              <p14:cNvContentPartPr/>
              <p14:nvPr/>
            </p14:nvContentPartPr>
            <p14:xfrm>
              <a:off x="4204200" y="2389480"/>
              <a:ext cx="113400" cy="21636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64567F49-1D4A-41CF-9643-E954C91F0A6D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4195560" y="2380480"/>
                <a:ext cx="131040" cy="23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6A258DF1-A69D-400D-9997-23DC6D7E7B7F}"/>
                  </a:ext>
                </a:extLst>
              </p14:cNvPr>
              <p14:cNvContentPartPr/>
              <p14:nvPr/>
            </p14:nvContentPartPr>
            <p14:xfrm>
              <a:off x="4464840" y="2340520"/>
              <a:ext cx="271800" cy="34200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6A258DF1-A69D-400D-9997-23DC6D7E7B7F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4456200" y="2331880"/>
                <a:ext cx="289440" cy="35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80D41474-D24B-4D92-AD0D-9ADEDDB9752E}"/>
                  </a:ext>
                </a:extLst>
              </p14:cNvPr>
              <p14:cNvContentPartPr/>
              <p14:nvPr/>
            </p14:nvContentPartPr>
            <p14:xfrm>
              <a:off x="4592280" y="2519440"/>
              <a:ext cx="91800" cy="25200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80D41474-D24B-4D92-AD0D-9ADEDDB9752E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4583280" y="2510440"/>
                <a:ext cx="109440" cy="2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9FB1A0E1-F198-4A71-AE3F-6D4B82AA0755}"/>
                  </a:ext>
                </a:extLst>
              </p14:cNvPr>
              <p14:cNvContentPartPr/>
              <p14:nvPr/>
            </p14:nvContentPartPr>
            <p14:xfrm>
              <a:off x="4862280" y="2234680"/>
              <a:ext cx="15120" cy="401400"/>
            </p14:xfrm>
          </p:contentPart>
        </mc:Choice>
        <mc:Fallback xmlns=""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9FB1A0E1-F198-4A71-AE3F-6D4B82AA0755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853280" y="2226040"/>
                <a:ext cx="32760" cy="4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AF15D8A1-9F39-4829-B8CB-BDD0D9228F06}"/>
                  </a:ext>
                </a:extLst>
              </p14:cNvPr>
              <p14:cNvContentPartPr/>
              <p14:nvPr/>
            </p14:nvContentPartPr>
            <p14:xfrm>
              <a:off x="3882720" y="2764960"/>
              <a:ext cx="151200" cy="18072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AF15D8A1-9F39-4829-B8CB-BDD0D9228F06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3873720" y="2755960"/>
                <a:ext cx="168840" cy="19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0747D591-CB47-4BAC-B6FE-353B1DB717AF}"/>
                  </a:ext>
                </a:extLst>
              </p14:cNvPr>
              <p14:cNvContentPartPr/>
              <p14:nvPr/>
            </p14:nvContentPartPr>
            <p14:xfrm>
              <a:off x="4087920" y="2844160"/>
              <a:ext cx="120600" cy="12132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0747D591-CB47-4BAC-B6FE-353B1DB717AF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079280" y="2835160"/>
                <a:ext cx="13824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2C7CD723-80ED-4837-BE1B-242B434ACE24}"/>
                  </a:ext>
                </a:extLst>
              </p14:cNvPr>
              <p14:cNvContentPartPr/>
              <p14:nvPr/>
            </p14:nvContentPartPr>
            <p14:xfrm>
              <a:off x="4276200" y="2825440"/>
              <a:ext cx="129600" cy="21780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2C7CD723-80ED-4837-BE1B-242B434ACE24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4267560" y="2816800"/>
                <a:ext cx="14724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92E73565-BE52-41C1-B9D9-FDC2F1974915}"/>
                  </a:ext>
                </a:extLst>
              </p14:cNvPr>
              <p14:cNvContentPartPr/>
              <p14:nvPr/>
            </p14:nvContentPartPr>
            <p14:xfrm>
              <a:off x="4562760" y="2865400"/>
              <a:ext cx="209520" cy="27864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92E73565-BE52-41C1-B9D9-FDC2F1974915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4553760" y="2856760"/>
                <a:ext cx="227160" cy="29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7E77B37E-68D5-49BD-BDA7-3EA30A2D7323}"/>
                  </a:ext>
                </a:extLst>
              </p14:cNvPr>
              <p14:cNvContentPartPr/>
              <p14:nvPr/>
            </p14:nvContentPartPr>
            <p14:xfrm>
              <a:off x="4683720" y="3027400"/>
              <a:ext cx="21960" cy="18468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7E77B37E-68D5-49BD-BDA7-3EA30A2D7323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4675080" y="3018400"/>
                <a:ext cx="39600" cy="20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B66FA08B-F493-4853-9982-3823D9B3803A}"/>
                  </a:ext>
                </a:extLst>
              </p14:cNvPr>
              <p14:cNvContentPartPr/>
              <p14:nvPr/>
            </p14:nvContentPartPr>
            <p14:xfrm>
              <a:off x="4818360" y="2918680"/>
              <a:ext cx="176760" cy="25020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B66FA08B-F493-4853-9982-3823D9B3803A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4809720" y="2909680"/>
                <a:ext cx="19440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E329E54D-181B-4D3B-83C7-3100DAB4029A}"/>
                  </a:ext>
                </a:extLst>
              </p14:cNvPr>
              <p14:cNvContentPartPr/>
              <p14:nvPr/>
            </p14:nvContentPartPr>
            <p14:xfrm>
              <a:off x="3747000" y="3200200"/>
              <a:ext cx="12240" cy="9684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E329E54D-181B-4D3B-83C7-3100DAB4029A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3738000" y="3191200"/>
                <a:ext cx="29880" cy="11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268BF38A-96F3-45DB-B46E-F12B735380E3}"/>
                  </a:ext>
                </a:extLst>
              </p14:cNvPr>
              <p14:cNvContentPartPr/>
              <p14:nvPr/>
            </p14:nvContentPartPr>
            <p14:xfrm>
              <a:off x="3870480" y="3007240"/>
              <a:ext cx="360" cy="36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268BF38A-96F3-45DB-B46E-F12B735380E3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3861480" y="29982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93E64271-4503-41B3-9114-8078217480B3}"/>
                  </a:ext>
                </a:extLst>
              </p14:cNvPr>
              <p14:cNvContentPartPr/>
              <p14:nvPr/>
            </p14:nvContentPartPr>
            <p14:xfrm>
              <a:off x="3874440" y="3200200"/>
              <a:ext cx="114120" cy="13248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93E64271-4503-41B3-9114-8078217480B3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3865440" y="3191200"/>
                <a:ext cx="1317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3E706E36-A162-44FB-BF06-017CD736D739}"/>
                  </a:ext>
                </a:extLst>
              </p14:cNvPr>
              <p14:cNvContentPartPr/>
              <p14:nvPr/>
            </p14:nvContentPartPr>
            <p14:xfrm>
              <a:off x="4059120" y="3108400"/>
              <a:ext cx="167400" cy="33660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3E706E36-A162-44FB-BF06-017CD736D739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4050480" y="3099760"/>
                <a:ext cx="185040" cy="35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5AE97DAC-A4EA-4D7A-BA19-2650184D0AFB}"/>
                  </a:ext>
                </a:extLst>
              </p14:cNvPr>
              <p14:cNvContentPartPr/>
              <p14:nvPr/>
            </p14:nvContentPartPr>
            <p14:xfrm>
              <a:off x="4163160" y="3271120"/>
              <a:ext cx="115200" cy="14400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5AE97DAC-A4EA-4D7A-BA19-2650184D0AFB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4154160" y="3262120"/>
                <a:ext cx="13284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74339F50-F059-47F1-99D9-5D41C6F0EAA0}"/>
                  </a:ext>
                </a:extLst>
              </p14:cNvPr>
              <p14:cNvContentPartPr/>
              <p14:nvPr/>
            </p14:nvContentPartPr>
            <p14:xfrm>
              <a:off x="4477800" y="3262840"/>
              <a:ext cx="127440" cy="26208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74339F50-F059-47F1-99D9-5D41C6F0EAA0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4469160" y="3254200"/>
                <a:ext cx="14508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C3556245-FE75-448D-8D4B-686CA64D1CAF}"/>
                  </a:ext>
                </a:extLst>
              </p14:cNvPr>
              <p14:cNvContentPartPr/>
              <p14:nvPr/>
            </p14:nvContentPartPr>
            <p14:xfrm>
              <a:off x="4684800" y="3379840"/>
              <a:ext cx="144360" cy="329040"/>
            </p14:xfrm>
          </p:contentPart>
        </mc:Choice>
        <mc:Fallback xmlns=""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C3556245-FE75-448D-8D4B-686CA64D1CAF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4676160" y="3370840"/>
                <a:ext cx="162000" cy="34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5BD9CF5E-5ECE-4999-8102-796FBBC73C55}"/>
                  </a:ext>
                </a:extLst>
              </p14:cNvPr>
              <p14:cNvContentPartPr/>
              <p14:nvPr/>
            </p14:nvContentPartPr>
            <p14:xfrm>
              <a:off x="4834560" y="3402880"/>
              <a:ext cx="91440" cy="23904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5BD9CF5E-5ECE-4999-8102-796FBBC73C55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4825560" y="3393880"/>
                <a:ext cx="10908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0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48D74AD1-44CC-494B-AF10-03D4DB248122}"/>
                  </a:ext>
                </a:extLst>
              </p14:cNvPr>
              <p14:cNvContentPartPr/>
              <p14:nvPr/>
            </p14:nvContentPartPr>
            <p14:xfrm>
              <a:off x="4907280" y="3494680"/>
              <a:ext cx="120600" cy="20304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48D74AD1-44CC-494B-AF10-03D4DB248122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4898280" y="3486040"/>
                <a:ext cx="13824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2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5AE855B9-D005-4290-80CC-180B2796360D}"/>
                  </a:ext>
                </a:extLst>
              </p14:cNvPr>
              <p14:cNvContentPartPr/>
              <p14:nvPr/>
            </p14:nvContentPartPr>
            <p14:xfrm>
              <a:off x="5065320" y="3596200"/>
              <a:ext cx="527760" cy="37188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5AE855B9-D005-4290-80CC-180B2796360D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5056320" y="3587200"/>
                <a:ext cx="545400" cy="38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4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9D4E3E8E-AB35-45D6-A928-6DD99AA01427}"/>
                  </a:ext>
                </a:extLst>
              </p14:cNvPr>
              <p14:cNvContentPartPr/>
              <p14:nvPr/>
            </p14:nvContentPartPr>
            <p14:xfrm>
              <a:off x="4947600" y="3281200"/>
              <a:ext cx="360" cy="360"/>
            </p14:xfrm>
          </p:contentPart>
        </mc:Choice>
        <mc:Fallback xmlns=""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9D4E3E8E-AB35-45D6-A928-6DD99AA01427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4938600" y="32725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5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B9D917E0-7318-4C46-AE10-6DA2DCDD4158}"/>
                  </a:ext>
                </a:extLst>
              </p14:cNvPr>
              <p14:cNvContentPartPr/>
              <p14:nvPr/>
            </p14:nvContentPartPr>
            <p14:xfrm>
              <a:off x="2529120" y="1692160"/>
              <a:ext cx="209160" cy="33264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B9D917E0-7318-4C46-AE10-6DA2DCDD4158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2520480" y="1683520"/>
                <a:ext cx="226800" cy="350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9E8593F-D251-4F0E-8FF5-1949E4965580}"/>
              </a:ext>
            </a:extLst>
          </p:cNvPr>
          <p:cNvGrpSpPr/>
          <p:nvPr/>
        </p:nvGrpSpPr>
        <p:grpSpPr>
          <a:xfrm>
            <a:off x="1117560" y="2900680"/>
            <a:ext cx="1850760" cy="2110320"/>
            <a:chOff x="1117560" y="2900680"/>
            <a:chExt cx="1850760" cy="2110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2308A949-19F3-46C5-9910-165038FE8E82}"/>
                    </a:ext>
                  </a:extLst>
                </p14:cNvPr>
                <p14:cNvContentPartPr/>
                <p14:nvPr/>
              </p14:nvContentPartPr>
              <p14:xfrm>
                <a:off x="1970760" y="3008320"/>
                <a:ext cx="596880" cy="93348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2308A949-19F3-46C5-9910-165038FE8E82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1962120" y="2999680"/>
                  <a:ext cx="614520" cy="9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0A9AA83D-D331-40CB-94D1-3E66C49707D8}"/>
                    </a:ext>
                  </a:extLst>
                </p14:cNvPr>
                <p14:cNvContentPartPr/>
                <p14:nvPr/>
              </p14:nvContentPartPr>
              <p14:xfrm>
                <a:off x="1186680" y="2900680"/>
                <a:ext cx="756360" cy="103140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0A9AA83D-D331-40CB-94D1-3E66C49707D8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1178040" y="2892040"/>
                  <a:ext cx="774000" cy="10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48567CC1-2C00-40B7-9FBA-60E723AFC8DD}"/>
                    </a:ext>
                  </a:extLst>
                </p14:cNvPr>
                <p14:cNvContentPartPr/>
                <p14:nvPr/>
              </p14:nvContentPartPr>
              <p14:xfrm>
                <a:off x="2483760" y="3514480"/>
                <a:ext cx="15480" cy="28080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48567CC1-2C00-40B7-9FBA-60E723AFC8DD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2474760" y="3505840"/>
                  <a:ext cx="3312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C91C24EE-266C-4CB2-BF92-8E02223F8543}"/>
                    </a:ext>
                  </a:extLst>
                </p14:cNvPr>
                <p14:cNvContentPartPr/>
                <p14:nvPr/>
              </p14:nvContentPartPr>
              <p14:xfrm>
                <a:off x="1879320" y="3156280"/>
                <a:ext cx="204840" cy="24588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C91C24EE-266C-4CB2-BF92-8E02223F8543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1870320" y="3147280"/>
                  <a:ext cx="22248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936FC57E-9FA1-476E-ACB3-03AACA8381D3}"/>
                    </a:ext>
                  </a:extLst>
                </p14:cNvPr>
                <p14:cNvContentPartPr/>
                <p14:nvPr/>
              </p14:nvContentPartPr>
              <p14:xfrm>
                <a:off x="1117560" y="3486400"/>
                <a:ext cx="200520" cy="26928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936FC57E-9FA1-476E-ACB3-03AACA8381D3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1108920" y="3477400"/>
                  <a:ext cx="21816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EFADF434-358B-4E84-B959-B56EF97B16B3}"/>
                    </a:ext>
                  </a:extLst>
                </p14:cNvPr>
                <p14:cNvContentPartPr/>
                <p14:nvPr/>
              </p14:nvContentPartPr>
              <p14:xfrm>
                <a:off x="2702280" y="3799240"/>
                <a:ext cx="360" cy="3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EFADF434-358B-4E84-B959-B56EF97B16B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2693640" y="37902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641A86B0-A82B-4C8F-B911-6A863F305137}"/>
                    </a:ext>
                  </a:extLst>
                </p14:cNvPr>
                <p14:cNvContentPartPr/>
                <p14:nvPr/>
              </p14:nvContentPartPr>
              <p14:xfrm>
                <a:off x="1920000" y="3402880"/>
                <a:ext cx="8280" cy="3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641A86B0-A82B-4C8F-B911-6A863F305137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911360" y="3393880"/>
                  <a:ext cx="259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0107B5F2-A13E-4147-A392-6F251C90D09C}"/>
                    </a:ext>
                  </a:extLst>
                </p14:cNvPr>
                <p14:cNvContentPartPr/>
                <p14:nvPr/>
              </p14:nvContentPartPr>
              <p14:xfrm>
                <a:off x="1208640" y="3708160"/>
                <a:ext cx="360" cy="36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0107B5F2-A13E-4147-A392-6F251C90D09C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200000" y="36991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BB7D5A10-5EA7-48FF-8848-988436788AD3}"/>
                    </a:ext>
                  </a:extLst>
                </p14:cNvPr>
                <p14:cNvContentPartPr/>
                <p14:nvPr/>
              </p14:nvContentPartPr>
              <p14:xfrm>
                <a:off x="1292520" y="3893920"/>
                <a:ext cx="668160" cy="11170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BB7D5A10-5EA7-48FF-8848-988436788AD3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1283880" y="3885280"/>
                  <a:ext cx="685800" cy="11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86A547B8-5EC6-490D-9BB9-462E9A95C223}"/>
                    </a:ext>
                  </a:extLst>
                </p14:cNvPr>
                <p14:cNvContentPartPr/>
                <p14:nvPr/>
              </p14:nvContentPartPr>
              <p14:xfrm>
                <a:off x="1940160" y="3962320"/>
                <a:ext cx="1028160" cy="95040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86A547B8-5EC6-490D-9BB9-462E9A95C223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1931520" y="3953320"/>
                  <a:ext cx="1045800" cy="9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50DC877C-3F52-4506-AFE4-C732F2F1B5F1}"/>
                    </a:ext>
                  </a:extLst>
                </p14:cNvPr>
                <p14:cNvContentPartPr/>
                <p14:nvPr/>
              </p14:nvContentPartPr>
              <p14:xfrm>
                <a:off x="1146000" y="4358320"/>
                <a:ext cx="73080" cy="4968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50DC877C-3F52-4506-AFE4-C732F2F1B5F1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1137000" y="4349680"/>
                  <a:ext cx="9072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9BEE3C43-8B65-4B5D-A68B-73C7CF657E9B}"/>
                    </a:ext>
                  </a:extLst>
                </p14:cNvPr>
                <p14:cNvContentPartPr/>
                <p14:nvPr/>
              </p14:nvContentPartPr>
              <p14:xfrm>
                <a:off x="1222680" y="4307200"/>
                <a:ext cx="21240" cy="29412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9BEE3C43-8B65-4B5D-A68B-73C7CF657E9B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1213680" y="4298200"/>
                  <a:ext cx="3888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CD8B9829-FD28-4567-B5F8-E227AF5074A6}"/>
                    </a:ext>
                  </a:extLst>
                </p14:cNvPr>
                <p14:cNvContentPartPr/>
                <p14:nvPr/>
              </p14:nvContentPartPr>
              <p14:xfrm>
                <a:off x="1950600" y="4622200"/>
                <a:ext cx="57960" cy="16092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CD8B9829-FD28-4567-B5F8-E227AF5074A6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1941960" y="4613560"/>
                  <a:ext cx="7560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2E35DCEB-E28B-4838-9E72-0E276DAA5B30}"/>
                    </a:ext>
                  </a:extLst>
                </p14:cNvPr>
                <p14:cNvContentPartPr/>
                <p14:nvPr/>
              </p14:nvContentPartPr>
              <p14:xfrm>
                <a:off x="1929720" y="4531840"/>
                <a:ext cx="230040" cy="4032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2E35DCEB-E28B-4838-9E72-0E276DAA5B30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1921080" y="4522840"/>
                  <a:ext cx="24768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1C3BB9A6-EE82-4A30-80E5-D47CAF0C2A14}"/>
                    </a:ext>
                  </a:extLst>
                </p14:cNvPr>
                <p14:cNvContentPartPr/>
                <p14:nvPr/>
              </p14:nvContentPartPr>
              <p14:xfrm>
                <a:off x="2762040" y="4185520"/>
                <a:ext cx="110880" cy="24984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1C3BB9A6-EE82-4A30-80E5-D47CAF0C2A14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2753040" y="4176880"/>
                  <a:ext cx="128520" cy="267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5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F715C2BD-89FE-41A9-A6FF-37A00D1F2EFF}"/>
                  </a:ext>
                </a:extLst>
              </p14:cNvPr>
              <p14:cNvContentPartPr/>
              <p14:nvPr/>
            </p14:nvContentPartPr>
            <p14:xfrm>
              <a:off x="1920000" y="3763960"/>
              <a:ext cx="1617120" cy="30708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F715C2BD-89FE-41A9-A6FF-37A00D1F2EFF}"/>
                  </a:ext>
                </a:extLst>
              </p:cNvPr>
              <p:cNvPicPr/>
              <p:nvPr/>
            </p:nvPicPr>
            <p:blipFill>
              <a:blip r:embed="rId166"/>
              <a:stretch>
                <a:fillRect/>
              </a:stretch>
            </p:blipFill>
            <p:spPr>
              <a:xfrm>
                <a:off x="1884360" y="3728320"/>
                <a:ext cx="1688760" cy="3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7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F2374131-37CD-4967-841A-1280105933DC}"/>
                  </a:ext>
                </a:extLst>
              </p14:cNvPr>
              <p14:cNvContentPartPr/>
              <p14:nvPr/>
            </p14:nvContentPartPr>
            <p14:xfrm>
              <a:off x="1479000" y="3504760"/>
              <a:ext cx="913680" cy="491400"/>
            </p14:xfrm>
          </p:contentPart>
        </mc:Choice>
        <mc:Fallback xmlns=""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F2374131-37CD-4967-841A-1280105933DC}"/>
                  </a:ext>
                </a:extLst>
              </p:cNvPr>
              <p:cNvPicPr/>
              <p:nvPr/>
            </p:nvPicPr>
            <p:blipFill>
              <a:blip r:embed="rId168"/>
              <a:stretch>
                <a:fillRect/>
              </a:stretch>
            </p:blipFill>
            <p:spPr>
              <a:xfrm>
                <a:off x="1443000" y="3469120"/>
                <a:ext cx="985320" cy="563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38" name="Group 137">
            <a:extLst>
              <a:ext uri="{FF2B5EF4-FFF2-40B4-BE49-F238E27FC236}">
                <a16:creationId xmlns:a16="http://schemas.microsoft.com/office/drawing/2014/main" id="{0069BDE7-CF90-4B45-8628-ED03F5C80AFA}"/>
              </a:ext>
            </a:extLst>
          </p:cNvPr>
          <p:cNvGrpSpPr/>
          <p:nvPr/>
        </p:nvGrpSpPr>
        <p:grpSpPr>
          <a:xfrm>
            <a:off x="1109280" y="2800600"/>
            <a:ext cx="1638360" cy="1612440"/>
            <a:chOff x="1109280" y="2800600"/>
            <a:chExt cx="1638360" cy="1612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37ADF4F0-C678-4D12-B23A-352789FCD50E}"/>
                    </a:ext>
                  </a:extLst>
                </p14:cNvPr>
                <p14:cNvContentPartPr/>
                <p14:nvPr/>
              </p14:nvContentPartPr>
              <p14:xfrm>
                <a:off x="1421760" y="2979520"/>
                <a:ext cx="1325880" cy="14335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37ADF4F0-C678-4D12-B23A-352789FCD50E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386120" y="2943520"/>
                  <a:ext cx="1397520" cy="150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45A74CE4-8F13-481E-BC79-4E8D5C027DFE}"/>
                    </a:ext>
                  </a:extLst>
                </p14:cNvPr>
                <p14:cNvContentPartPr/>
                <p14:nvPr/>
              </p14:nvContentPartPr>
              <p14:xfrm>
                <a:off x="1109280" y="2800600"/>
                <a:ext cx="821160" cy="105048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45A74CE4-8F13-481E-BC79-4E8D5C027DFE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073280" y="2764600"/>
                  <a:ext cx="892800" cy="1122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3">
            <p14:nvContentPartPr>
              <p14:cNvPr id="139" name="Ink 138">
                <a:extLst>
                  <a:ext uri="{FF2B5EF4-FFF2-40B4-BE49-F238E27FC236}">
                    <a16:creationId xmlns:a16="http://schemas.microsoft.com/office/drawing/2014/main" id="{2DF2FC8C-3246-4F8E-A74A-C17C2D351B1D}"/>
                  </a:ext>
                </a:extLst>
              </p14:cNvPr>
              <p14:cNvContentPartPr/>
              <p14:nvPr/>
            </p14:nvContentPartPr>
            <p14:xfrm>
              <a:off x="2505360" y="2182840"/>
              <a:ext cx="467640" cy="340920"/>
            </p14:xfrm>
          </p:contentPart>
        </mc:Choice>
        <mc:Fallback xmlns="">
          <p:pic>
            <p:nvPicPr>
              <p:cNvPr id="139" name="Ink 138">
                <a:extLst>
                  <a:ext uri="{FF2B5EF4-FFF2-40B4-BE49-F238E27FC236}">
                    <a16:creationId xmlns:a16="http://schemas.microsoft.com/office/drawing/2014/main" id="{2DF2FC8C-3246-4F8E-A74A-C17C2D351B1D}"/>
                  </a:ext>
                </a:extLst>
              </p:cNvPr>
              <p:cNvPicPr/>
              <p:nvPr/>
            </p:nvPicPr>
            <p:blipFill>
              <a:blip r:embed="rId174"/>
              <a:stretch>
                <a:fillRect/>
              </a:stretch>
            </p:blipFill>
            <p:spPr>
              <a:xfrm>
                <a:off x="2469360" y="2146840"/>
                <a:ext cx="539280" cy="412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585C649-2F32-4717-BAFA-D4CDE8FB91A8}"/>
              </a:ext>
            </a:extLst>
          </p:cNvPr>
          <p:cNvGrpSpPr/>
          <p:nvPr/>
        </p:nvGrpSpPr>
        <p:grpSpPr>
          <a:xfrm>
            <a:off x="8862600" y="2593240"/>
            <a:ext cx="268920" cy="2559960"/>
            <a:chOff x="8862600" y="2593240"/>
            <a:chExt cx="268920" cy="255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FDE9102C-926E-4B34-A22D-70ADD0B2E694}"/>
                    </a:ext>
                  </a:extLst>
                </p14:cNvPr>
                <p14:cNvContentPartPr/>
                <p14:nvPr/>
              </p14:nvContentPartPr>
              <p14:xfrm>
                <a:off x="8867280" y="2645080"/>
                <a:ext cx="264240" cy="250812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FDE9102C-926E-4B34-A22D-70ADD0B2E694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8858640" y="2636440"/>
                  <a:ext cx="281880" cy="252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E84E4D09-D3B5-488D-8E24-C3FBC0B818A9}"/>
                    </a:ext>
                  </a:extLst>
                </p14:cNvPr>
                <p14:cNvContentPartPr/>
                <p14:nvPr/>
              </p14:nvContentPartPr>
              <p14:xfrm>
                <a:off x="8862600" y="2593240"/>
                <a:ext cx="247680" cy="45036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E84E4D09-D3B5-488D-8E24-C3FBC0B818A9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8853600" y="2584600"/>
                  <a:ext cx="265320" cy="46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DC9A031E-BE97-4CF4-91EC-019991477B04}"/>
              </a:ext>
            </a:extLst>
          </p:cNvPr>
          <p:cNvGrpSpPr/>
          <p:nvPr/>
        </p:nvGrpSpPr>
        <p:grpSpPr>
          <a:xfrm>
            <a:off x="7189320" y="3645520"/>
            <a:ext cx="3458880" cy="359640"/>
            <a:chOff x="7189320" y="3645520"/>
            <a:chExt cx="3458880" cy="35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F361E2AC-4D66-4018-B57B-DCB9917C3843}"/>
                    </a:ext>
                  </a:extLst>
                </p14:cNvPr>
                <p14:cNvContentPartPr/>
                <p14:nvPr/>
              </p14:nvContentPartPr>
              <p14:xfrm>
                <a:off x="7189320" y="3674680"/>
                <a:ext cx="3336840" cy="18216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F361E2AC-4D66-4018-B57B-DCB9917C3843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7180320" y="3665680"/>
                  <a:ext cx="335448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9A54BDA8-19AB-4B65-8486-EACE6375392C}"/>
                    </a:ext>
                  </a:extLst>
                </p14:cNvPr>
                <p14:cNvContentPartPr/>
                <p14:nvPr/>
              </p14:nvContentPartPr>
              <p14:xfrm>
                <a:off x="10299000" y="3645520"/>
                <a:ext cx="349200" cy="35964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9A54BDA8-19AB-4B65-8486-EACE6375392C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10290360" y="3636880"/>
                  <a:ext cx="366840" cy="377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3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E59ABF41-F69E-481F-AB0B-1A80F6F38663}"/>
                  </a:ext>
                </a:extLst>
              </p14:cNvPr>
              <p14:cNvContentPartPr/>
              <p14:nvPr/>
            </p14:nvContentPartPr>
            <p14:xfrm>
              <a:off x="9042600" y="3625720"/>
              <a:ext cx="1569960" cy="32616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E59ABF41-F69E-481F-AB0B-1A80F6F38663}"/>
                  </a:ext>
                </a:extLst>
              </p:cNvPr>
              <p:cNvPicPr/>
              <p:nvPr/>
            </p:nvPicPr>
            <p:blipFill>
              <a:blip r:embed="rId184"/>
              <a:stretch>
                <a:fillRect/>
              </a:stretch>
            </p:blipFill>
            <p:spPr>
              <a:xfrm>
                <a:off x="9006600" y="3589720"/>
                <a:ext cx="1641600" cy="39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9" name="Group 168">
            <a:extLst>
              <a:ext uri="{FF2B5EF4-FFF2-40B4-BE49-F238E27FC236}">
                <a16:creationId xmlns:a16="http://schemas.microsoft.com/office/drawing/2014/main" id="{EBACFA79-8B06-4B8B-87F7-ADF3B186C6BD}"/>
              </a:ext>
            </a:extLst>
          </p:cNvPr>
          <p:cNvGrpSpPr/>
          <p:nvPr/>
        </p:nvGrpSpPr>
        <p:grpSpPr>
          <a:xfrm>
            <a:off x="8061600" y="2580280"/>
            <a:ext cx="1999440" cy="2459880"/>
            <a:chOff x="8061600" y="2580280"/>
            <a:chExt cx="1999440" cy="245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07F8D761-9C58-4494-A4FD-3808CB23902F}"/>
                    </a:ext>
                  </a:extLst>
                </p14:cNvPr>
                <p14:cNvContentPartPr/>
                <p14:nvPr/>
              </p14:nvContentPartPr>
              <p14:xfrm>
                <a:off x="8991840" y="3779080"/>
                <a:ext cx="91440" cy="12610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07F8D761-9C58-4494-A4FD-3808CB23902F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8982840" y="3770080"/>
                  <a:ext cx="109080" cy="12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1E34DED7-8745-442A-BB94-25DB8BA361EE}"/>
                    </a:ext>
                  </a:extLst>
                </p14:cNvPr>
                <p14:cNvContentPartPr/>
                <p14:nvPr/>
              </p14:nvContentPartPr>
              <p14:xfrm>
                <a:off x="9042600" y="3799240"/>
                <a:ext cx="1018440" cy="86436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1E34DED7-8745-442A-BB94-25DB8BA361EE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9033600" y="3790240"/>
                  <a:ext cx="1036080" cy="88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2B9BB68E-A16F-48F5-9EA5-AC80C0BEB6EA}"/>
                    </a:ext>
                  </a:extLst>
                </p14:cNvPr>
                <p14:cNvContentPartPr/>
                <p14:nvPr/>
              </p14:nvContentPartPr>
              <p14:xfrm>
                <a:off x="8061600" y="3819040"/>
                <a:ext cx="970920" cy="81432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2B9BB68E-A16F-48F5-9EA5-AC80C0BEB6EA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8052960" y="3810400"/>
                  <a:ext cx="988560" cy="83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1676EACC-7971-4E16-BB6B-9D0EB95969FD}"/>
                    </a:ext>
                  </a:extLst>
                </p14:cNvPr>
                <p14:cNvContentPartPr/>
                <p14:nvPr/>
              </p14:nvContentPartPr>
              <p14:xfrm>
                <a:off x="9752160" y="3943240"/>
                <a:ext cx="26280" cy="1742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1676EACC-7971-4E16-BB6B-9D0EB95969FD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9743520" y="3934240"/>
                  <a:ext cx="4392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8A673BD2-AC54-4F76-BA4B-0105A1A4B3D7}"/>
                    </a:ext>
                  </a:extLst>
                </p14:cNvPr>
                <p14:cNvContentPartPr/>
                <p14:nvPr/>
              </p14:nvContentPartPr>
              <p14:xfrm>
                <a:off x="9364440" y="4361920"/>
                <a:ext cx="112320" cy="13428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8A673BD2-AC54-4F76-BA4B-0105A1A4B3D7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9355800" y="4353280"/>
                  <a:ext cx="12996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98B3FDC2-31BC-4D60-ADF2-B5A5B1AC4B49}"/>
                    </a:ext>
                  </a:extLst>
                </p14:cNvPr>
                <p14:cNvContentPartPr/>
                <p14:nvPr/>
              </p14:nvContentPartPr>
              <p14:xfrm>
                <a:off x="8554440" y="4300000"/>
                <a:ext cx="126720" cy="16884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98B3FDC2-31BC-4D60-ADF2-B5A5B1AC4B49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8545800" y="4291000"/>
                  <a:ext cx="14436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A6943DBC-B3E7-4861-ACEB-3A4B530640B1}"/>
                    </a:ext>
                  </a:extLst>
                </p14:cNvPr>
                <p14:cNvContentPartPr/>
                <p14:nvPr/>
              </p14:nvContentPartPr>
              <p14:xfrm>
                <a:off x="8117400" y="3901120"/>
                <a:ext cx="123120" cy="16200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A6943DBC-B3E7-4861-ACEB-3A4B530640B1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8108400" y="3892120"/>
                  <a:ext cx="14076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5FC2AB33-3E2B-4160-ACA4-BDE74566052A}"/>
                    </a:ext>
                  </a:extLst>
                </p14:cNvPr>
                <p14:cNvContentPartPr/>
                <p14:nvPr/>
              </p14:nvContentPartPr>
              <p14:xfrm>
                <a:off x="8195160" y="3860080"/>
                <a:ext cx="44640" cy="3196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5FC2AB33-3E2B-4160-ACA4-BDE74566052A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8186520" y="3851440"/>
                  <a:ext cx="62280" cy="33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43D79504-B505-49E1-83C4-46A2CEC1134D}"/>
                    </a:ext>
                  </a:extLst>
                </p14:cNvPr>
                <p14:cNvContentPartPr/>
                <p14:nvPr/>
              </p14:nvContentPartPr>
              <p14:xfrm>
                <a:off x="8143320" y="2580280"/>
                <a:ext cx="909360" cy="119916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43D79504-B505-49E1-83C4-46A2CEC1134D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8134320" y="2571640"/>
                  <a:ext cx="927000" cy="12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D45EC0EB-2AA4-46C3-BAA2-D2E861F9C4EC}"/>
                    </a:ext>
                  </a:extLst>
                </p14:cNvPr>
                <p14:cNvContentPartPr/>
                <p14:nvPr/>
              </p14:nvContentPartPr>
              <p14:xfrm>
                <a:off x="9021720" y="2728960"/>
                <a:ext cx="1008000" cy="110088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D45EC0EB-2AA4-46C3-BAA2-D2E861F9C4EC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9012720" y="2720320"/>
                  <a:ext cx="1025640" cy="11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AD85AB22-8C6B-4EA1-8BBB-D94A096C78CF}"/>
                    </a:ext>
                  </a:extLst>
                </p14:cNvPr>
                <p14:cNvContentPartPr/>
                <p14:nvPr/>
              </p14:nvContentPartPr>
              <p14:xfrm>
                <a:off x="8113440" y="3311800"/>
                <a:ext cx="97560" cy="26316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AD85AB22-8C6B-4EA1-8BBB-D94A096C78CF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8104800" y="3303160"/>
                  <a:ext cx="11520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7E7A0E3A-F915-45A4-990B-9CF8B456615A}"/>
                    </a:ext>
                  </a:extLst>
                </p14:cNvPr>
                <p14:cNvContentPartPr/>
                <p14:nvPr/>
              </p14:nvContentPartPr>
              <p14:xfrm>
                <a:off x="8107680" y="3314680"/>
                <a:ext cx="162720" cy="2808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7E7A0E3A-F915-45A4-990B-9CF8B456615A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8098680" y="3306040"/>
                  <a:ext cx="18036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279F1CC7-DFD5-4E5B-B342-E9738BA08713}"/>
                    </a:ext>
                  </a:extLst>
                </p14:cNvPr>
                <p14:cNvContentPartPr/>
                <p14:nvPr/>
              </p14:nvContentPartPr>
              <p14:xfrm>
                <a:off x="8699520" y="3088240"/>
                <a:ext cx="89640" cy="28044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279F1CC7-DFD5-4E5B-B342-E9738BA08713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8690520" y="3079600"/>
                  <a:ext cx="10728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700AA84F-BF29-4C56-8BCF-281005703AAA}"/>
                    </a:ext>
                  </a:extLst>
                </p14:cNvPr>
                <p14:cNvContentPartPr/>
                <p14:nvPr/>
              </p14:nvContentPartPr>
              <p14:xfrm>
                <a:off x="9265800" y="3104440"/>
                <a:ext cx="83520" cy="20916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700AA84F-BF29-4C56-8BCF-281005703AAA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9257160" y="3095440"/>
                  <a:ext cx="10116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CB014E7C-6CC7-4A8C-AEC2-E0E72FDEE6F2}"/>
                    </a:ext>
                  </a:extLst>
                </p14:cNvPr>
                <p14:cNvContentPartPr/>
                <p14:nvPr/>
              </p14:nvContentPartPr>
              <p14:xfrm>
                <a:off x="9629760" y="3353200"/>
                <a:ext cx="123840" cy="24876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CB014E7C-6CC7-4A8C-AEC2-E0E72FDEE6F2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9621120" y="3344560"/>
                  <a:ext cx="141480" cy="266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91541D7-0348-4AE5-BEB7-10DD6CE24D9E}"/>
              </a:ext>
            </a:extLst>
          </p:cNvPr>
          <p:cNvGrpSpPr/>
          <p:nvPr/>
        </p:nvGrpSpPr>
        <p:grpSpPr>
          <a:xfrm>
            <a:off x="7933080" y="2536000"/>
            <a:ext cx="2164680" cy="2097360"/>
            <a:chOff x="7933080" y="2536000"/>
            <a:chExt cx="2164680" cy="209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D074FE03-2CFB-4581-A55B-D66CCB17C86E}"/>
                    </a:ext>
                  </a:extLst>
                </p14:cNvPr>
                <p14:cNvContentPartPr/>
                <p14:nvPr/>
              </p14:nvContentPartPr>
              <p14:xfrm>
                <a:off x="7933080" y="2811760"/>
                <a:ext cx="2164680" cy="182160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D074FE03-2CFB-4581-A55B-D66CCB17C86E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7897440" y="2776120"/>
                  <a:ext cx="2236320" cy="18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7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324337A1-5C31-4072-97F0-C65735255915}"/>
                    </a:ext>
                  </a:extLst>
                </p14:cNvPr>
                <p14:cNvContentPartPr/>
                <p14:nvPr/>
              </p14:nvContentPartPr>
              <p14:xfrm>
                <a:off x="9082920" y="2536000"/>
                <a:ext cx="942120" cy="117252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324337A1-5C31-4072-97F0-C65735255915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9046920" y="2500000"/>
                  <a:ext cx="1013760" cy="1244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31811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EED4F-C437-41F0-847E-AFB6CA589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Sketching Radians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65182C8-EB19-495D-8A48-713A5166F68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066800" y="1788160"/>
                <a:ext cx="4754880" cy="40640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Sketch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65182C8-EB19-495D-8A48-713A5166F6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66800" y="1788160"/>
                <a:ext cx="4754880" cy="4064000"/>
              </a:xfrm>
              <a:blipFill>
                <a:blip r:embed="rId2"/>
                <a:stretch>
                  <a:fillRect l="-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AE00B97-2306-47CE-8637-DD657CC61A9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370320" y="1788160"/>
                <a:ext cx="4754880" cy="40640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Sketch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AE00B97-2306-47CE-8637-DD657CC61A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370320" y="1788160"/>
                <a:ext cx="4754880" cy="4064000"/>
              </a:xfrm>
              <a:blipFill>
                <a:blip r:embed="rId3"/>
                <a:stretch>
                  <a:fillRect l="-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233C1BE-3A86-41B9-9823-36F77F74EAE6}"/>
                  </a:ext>
                </a:extLst>
              </p14:cNvPr>
              <p14:cNvContentPartPr/>
              <p14:nvPr/>
            </p14:nvContentPartPr>
            <p14:xfrm>
              <a:off x="1029000" y="3748480"/>
              <a:ext cx="2730240" cy="619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233C1BE-3A86-41B9-9823-36F77F74EAE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0000" y="3739480"/>
                <a:ext cx="2747880" cy="79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99" name="Group 198">
            <a:extLst>
              <a:ext uri="{FF2B5EF4-FFF2-40B4-BE49-F238E27FC236}">
                <a16:creationId xmlns:a16="http://schemas.microsoft.com/office/drawing/2014/main" id="{C5259A95-378A-4C9C-B2BF-D68116CB8A4B}"/>
              </a:ext>
            </a:extLst>
          </p:cNvPr>
          <p:cNvGrpSpPr/>
          <p:nvPr/>
        </p:nvGrpSpPr>
        <p:grpSpPr>
          <a:xfrm>
            <a:off x="963480" y="2119480"/>
            <a:ext cx="4063680" cy="2642400"/>
            <a:chOff x="963480" y="2119480"/>
            <a:chExt cx="4063680" cy="264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99892E26-2229-4F2F-A4CB-594D707719DA}"/>
                    </a:ext>
                  </a:extLst>
                </p14:cNvPr>
                <p14:cNvContentPartPr/>
                <p14:nvPr/>
              </p14:nvContentPartPr>
              <p14:xfrm>
                <a:off x="2962560" y="2405320"/>
                <a:ext cx="4320" cy="122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99892E26-2229-4F2F-A4CB-594D707719D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953920" y="2396680"/>
                  <a:ext cx="2196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216CDDA-60C3-4215-91A5-40F52263663A}"/>
                    </a:ext>
                  </a:extLst>
                </p14:cNvPr>
                <p14:cNvContentPartPr/>
                <p14:nvPr/>
              </p14:nvContentPartPr>
              <p14:xfrm>
                <a:off x="2898120" y="2356720"/>
                <a:ext cx="54720" cy="302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216CDDA-60C3-4215-91A5-40F52263663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889480" y="2348080"/>
                  <a:ext cx="7236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FEE55ED-AE44-4EE6-8036-EEAADD8EFC05}"/>
                    </a:ext>
                  </a:extLst>
                </p14:cNvPr>
                <p14:cNvContentPartPr/>
                <p14:nvPr/>
              </p14:nvContentPartPr>
              <p14:xfrm>
                <a:off x="3025920" y="2274640"/>
                <a:ext cx="180000" cy="1731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FEE55ED-AE44-4EE6-8036-EEAADD8EFC0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016920" y="2266000"/>
                  <a:ext cx="19764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2A254EB-2773-45AB-A3B1-C9C9AA0ACA88}"/>
                    </a:ext>
                  </a:extLst>
                </p14:cNvPr>
                <p14:cNvContentPartPr/>
                <p14:nvPr/>
              </p14:nvContentPartPr>
              <p14:xfrm>
                <a:off x="3369000" y="2338360"/>
                <a:ext cx="126360" cy="86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2A254EB-2773-45AB-A3B1-C9C9AA0ACA8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360000" y="2329360"/>
                  <a:ext cx="14400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5F32D2E-7044-4612-B521-D39AB46EE0D6}"/>
                    </a:ext>
                  </a:extLst>
                </p14:cNvPr>
                <p14:cNvContentPartPr/>
                <p14:nvPr/>
              </p14:nvContentPartPr>
              <p14:xfrm>
                <a:off x="3423360" y="2366800"/>
                <a:ext cx="59760" cy="306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5F32D2E-7044-4612-B521-D39AB46EE0D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414720" y="2357800"/>
                  <a:ext cx="774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58BE631-34EE-4417-885A-0F253A44AB9A}"/>
                    </a:ext>
                  </a:extLst>
                </p14:cNvPr>
                <p14:cNvContentPartPr/>
                <p14:nvPr/>
              </p14:nvContentPartPr>
              <p14:xfrm>
                <a:off x="3646920" y="2275720"/>
                <a:ext cx="63720" cy="1544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58BE631-34EE-4417-885A-0F253A44AB9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638280" y="2266720"/>
                  <a:ext cx="8136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1EDDF32A-ACFB-4053-B414-6060C5E89B86}"/>
                    </a:ext>
                  </a:extLst>
                </p14:cNvPr>
                <p14:cNvContentPartPr/>
                <p14:nvPr/>
              </p14:nvContentPartPr>
              <p14:xfrm>
                <a:off x="3802080" y="2316040"/>
                <a:ext cx="124560" cy="1933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1EDDF32A-ACFB-4053-B414-6060C5E89B8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793080" y="2307040"/>
                  <a:ext cx="14220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B07553F-0906-49BD-9122-F9E6E6919B7A}"/>
                    </a:ext>
                  </a:extLst>
                </p14:cNvPr>
                <p14:cNvContentPartPr/>
                <p14:nvPr/>
              </p14:nvContentPartPr>
              <p14:xfrm>
                <a:off x="4071360" y="2331880"/>
                <a:ext cx="134640" cy="1839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B07553F-0906-49BD-9122-F9E6E6919B7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062720" y="2322880"/>
                  <a:ext cx="15228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75A1FB63-54D1-400F-A1BF-2AB05EB457C3}"/>
                    </a:ext>
                  </a:extLst>
                </p14:cNvPr>
                <p14:cNvContentPartPr/>
                <p14:nvPr/>
              </p14:nvContentPartPr>
              <p14:xfrm>
                <a:off x="4258200" y="2234680"/>
                <a:ext cx="68040" cy="3726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75A1FB63-54D1-400F-A1BF-2AB05EB457C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249200" y="2226040"/>
                  <a:ext cx="85680" cy="39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C257220-5E41-4291-A949-BC5D6491966F}"/>
                    </a:ext>
                  </a:extLst>
                </p14:cNvPr>
                <p14:cNvContentPartPr/>
                <p14:nvPr/>
              </p14:nvContentPartPr>
              <p14:xfrm>
                <a:off x="4409040" y="2336200"/>
                <a:ext cx="89640" cy="3049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C257220-5E41-4291-A949-BC5D6491966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400040" y="2327200"/>
                  <a:ext cx="10728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22F3111-500E-4461-912B-E56891F99BA4}"/>
                    </a:ext>
                  </a:extLst>
                </p14:cNvPr>
                <p14:cNvContentPartPr/>
                <p14:nvPr/>
              </p14:nvContentPartPr>
              <p14:xfrm>
                <a:off x="4519920" y="2452480"/>
                <a:ext cx="248760" cy="2340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22F3111-500E-4461-912B-E56891F99BA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511280" y="2443840"/>
                  <a:ext cx="26640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8D1B33B-80C3-4FF3-9CEE-5C82A23C40BB}"/>
                    </a:ext>
                  </a:extLst>
                </p14:cNvPr>
                <p14:cNvContentPartPr/>
                <p14:nvPr/>
              </p14:nvContentPartPr>
              <p14:xfrm>
                <a:off x="3740160" y="2602960"/>
                <a:ext cx="124560" cy="2880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8D1B33B-80C3-4FF3-9CEE-5C82A23C40BB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731520" y="2594320"/>
                  <a:ext cx="14220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8E63B6F-9248-4922-974D-FDA38C8311B0}"/>
                    </a:ext>
                  </a:extLst>
                </p14:cNvPr>
                <p14:cNvContentPartPr/>
                <p14:nvPr/>
              </p14:nvContentPartPr>
              <p14:xfrm>
                <a:off x="3717840" y="2752360"/>
                <a:ext cx="129240" cy="212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8E63B6F-9248-4922-974D-FDA38C8311B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709200" y="2743720"/>
                  <a:ext cx="1468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D3788622-A0CF-402A-B28C-A00B6580B3CA}"/>
                    </a:ext>
                  </a:extLst>
                </p14:cNvPr>
                <p14:cNvContentPartPr/>
                <p14:nvPr/>
              </p14:nvContentPartPr>
              <p14:xfrm>
                <a:off x="3821520" y="2753080"/>
                <a:ext cx="64800" cy="1450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D3788622-A0CF-402A-B28C-A00B6580B3C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812880" y="2744440"/>
                  <a:ext cx="8244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7F7D6ADF-3682-40F5-BA2E-4CABB58E81DB}"/>
                    </a:ext>
                  </a:extLst>
                </p14:cNvPr>
                <p14:cNvContentPartPr/>
                <p14:nvPr/>
              </p14:nvContentPartPr>
              <p14:xfrm>
                <a:off x="3961920" y="2745880"/>
                <a:ext cx="155520" cy="1134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7F7D6ADF-3682-40F5-BA2E-4CABB58E81D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953280" y="2737240"/>
                  <a:ext cx="17316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9919629D-6A28-4F00-AD6D-84D2AB55DF46}"/>
                    </a:ext>
                  </a:extLst>
                </p14:cNvPr>
                <p14:cNvContentPartPr/>
                <p14:nvPr/>
              </p14:nvContentPartPr>
              <p14:xfrm>
                <a:off x="4124640" y="2834080"/>
                <a:ext cx="218880" cy="1321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9919629D-6A28-4F00-AD6D-84D2AB55DF4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115640" y="2825080"/>
                  <a:ext cx="23652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F9F87C2-AB63-49ED-9842-CD3C91B1AFFD}"/>
                    </a:ext>
                  </a:extLst>
                </p14:cNvPr>
                <p14:cNvContentPartPr/>
                <p14:nvPr/>
              </p14:nvContentPartPr>
              <p14:xfrm>
                <a:off x="4406880" y="2803840"/>
                <a:ext cx="246600" cy="3142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F9F87C2-AB63-49ED-9842-CD3C91B1AFF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398240" y="2794840"/>
                  <a:ext cx="26424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C0FEA5FE-A36B-482A-9C16-52BDB26D7ED5}"/>
                    </a:ext>
                  </a:extLst>
                </p14:cNvPr>
                <p14:cNvContentPartPr/>
                <p14:nvPr/>
              </p14:nvContentPartPr>
              <p14:xfrm>
                <a:off x="4562040" y="2955760"/>
                <a:ext cx="151920" cy="1731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C0FEA5FE-A36B-482A-9C16-52BDB26D7ED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553040" y="2947120"/>
                  <a:ext cx="16956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7DA114A-ACD3-4B8A-A76E-D4BCCC3B18DF}"/>
                    </a:ext>
                  </a:extLst>
                </p14:cNvPr>
                <p14:cNvContentPartPr/>
                <p14:nvPr/>
              </p14:nvContentPartPr>
              <p14:xfrm>
                <a:off x="4765080" y="2905360"/>
                <a:ext cx="8280" cy="82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7DA114A-ACD3-4B8A-A76E-D4BCCC3B18D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756080" y="2896360"/>
                  <a:ext cx="259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AE071F65-65B2-43FF-80C3-AEBBAD9C9E2E}"/>
                    </a:ext>
                  </a:extLst>
                </p14:cNvPr>
                <p14:cNvContentPartPr/>
                <p14:nvPr/>
              </p14:nvContentPartPr>
              <p14:xfrm>
                <a:off x="4795680" y="3018400"/>
                <a:ext cx="99360" cy="1029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AE071F65-65B2-43FF-80C3-AEBBAD9C9E2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786680" y="3009400"/>
                  <a:ext cx="11700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1E92B5A9-0CFA-47AD-AA01-51D89A214CF1}"/>
                    </a:ext>
                  </a:extLst>
                </p14:cNvPr>
                <p14:cNvContentPartPr/>
                <p14:nvPr/>
              </p14:nvContentPartPr>
              <p14:xfrm>
                <a:off x="4907280" y="3031360"/>
                <a:ext cx="119880" cy="153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1E92B5A9-0CFA-47AD-AA01-51D89A214CF1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898280" y="3022360"/>
                  <a:ext cx="13752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DA385ED-6CD5-461B-80B0-F93A1B56E13A}"/>
                    </a:ext>
                  </a:extLst>
                </p14:cNvPr>
                <p14:cNvContentPartPr/>
                <p14:nvPr/>
              </p14:nvContentPartPr>
              <p14:xfrm>
                <a:off x="3898200" y="3026320"/>
                <a:ext cx="132840" cy="3020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DA385ED-6CD5-461B-80B0-F93A1B56E13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889560" y="3017320"/>
                  <a:ext cx="15048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9F6DA5B4-70E3-4B4A-9F1F-038264E907F7}"/>
                    </a:ext>
                  </a:extLst>
                </p14:cNvPr>
                <p14:cNvContentPartPr/>
                <p14:nvPr/>
              </p14:nvContentPartPr>
              <p14:xfrm>
                <a:off x="4124640" y="3058000"/>
                <a:ext cx="246240" cy="2487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9F6DA5B4-70E3-4B4A-9F1F-038264E907F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115640" y="3049000"/>
                  <a:ext cx="26388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8368561-1229-4E8C-95F7-56CA9D228694}"/>
                    </a:ext>
                  </a:extLst>
                </p14:cNvPr>
                <p14:cNvContentPartPr/>
                <p14:nvPr/>
              </p14:nvContentPartPr>
              <p14:xfrm>
                <a:off x="4429920" y="3088240"/>
                <a:ext cx="6480" cy="248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8368561-1229-4E8C-95F7-56CA9D228694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420920" y="3079600"/>
                  <a:ext cx="2412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C7407D7D-ADC0-4611-9008-19A985021D12}"/>
                    </a:ext>
                  </a:extLst>
                </p14:cNvPr>
                <p14:cNvContentPartPr/>
                <p14:nvPr/>
              </p14:nvContentPartPr>
              <p14:xfrm>
                <a:off x="4414080" y="3134680"/>
                <a:ext cx="194040" cy="24984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C7407D7D-ADC0-4611-9008-19A985021D12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405440" y="3125680"/>
                  <a:ext cx="21168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A349979A-A3ED-4E87-9AAB-889D0DA117F5}"/>
                    </a:ext>
                  </a:extLst>
                </p14:cNvPr>
                <p14:cNvContentPartPr/>
                <p14:nvPr/>
              </p14:nvContentPartPr>
              <p14:xfrm>
                <a:off x="4738440" y="2505760"/>
                <a:ext cx="97560" cy="2008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A349979A-A3ED-4E87-9AAB-889D0DA117F5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729800" y="2497120"/>
                  <a:ext cx="1152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B73EF578-C83E-4115-804F-F5C4F9CEB18D}"/>
                    </a:ext>
                  </a:extLst>
                </p14:cNvPr>
                <p14:cNvContentPartPr/>
                <p14:nvPr/>
              </p14:nvContentPartPr>
              <p14:xfrm>
                <a:off x="2415360" y="2833000"/>
                <a:ext cx="787680" cy="9972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B73EF578-C83E-4115-804F-F5C4F9CEB18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406720" y="2824000"/>
                  <a:ext cx="805320" cy="10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CDEC3BFB-8537-4889-8234-5D4BB348C45E}"/>
                    </a:ext>
                  </a:extLst>
                </p14:cNvPr>
                <p14:cNvContentPartPr/>
                <p14:nvPr/>
              </p14:nvContentPartPr>
              <p14:xfrm>
                <a:off x="2336160" y="2775400"/>
                <a:ext cx="81720" cy="10450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CDEC3BFB-8537-4889-8234-5D4BB348C45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327520" y="2766400"/>
                  <a:ext cx="99360" cy="10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5B7560B9-5ECF-4619-B39F-CE6415E4EAA7}"/>
                    </a:ext>
                  </a:extLst>
                </p14:cNvPr>
                <p14:cNvContentPartPr/>
                <p14:nvPr/>
              </p14:nvContentPartPr>
              <p14:xfrm>
                <a:off x="1609680" y="2748400"/>
                <a:ext cx="722520" cy="9907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5B7560B9-5ECF-4619-B39F-CE6415E4EAA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600680" y="2739400"/>
                  <a:ext cx="740160" cy="10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2B7068FF-4C92-47EF-8A7B-FD9E776C49C7}"/>
                    </a:ext>
                  </a:extLst>
                </p14:cNvPr>
                <p14:cNvContentPartPr/>
                <p14:nvPr/>
              </p14:nvContentPartPr>
              <p14:xfrm>
                <a:off x="1185240" y="3147640"/>
                <a:ext cx="1171800" cy="6116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2B7068FF-4C92-47EF-8A7B-FD9E776C49C7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176240" y="3138640"/>
                  <a:ext cx="1189440" cy="62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4847A69C-E2FF-4068-BE29-7BD86C95A66B}"/>
                    </a:ext>
                  </a:extLst>
                </p14:cNvPr>
                <p14:cNvContentPartPr/>
                <p14:nvPr/>
              </p14:nvContentPartPr>
              <p14:xfrm>
                <a:off x="2854920" y="3505480"/>
                <a:ext cx="10440" cy="1659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4847A69C-E2FF-4068-BE29-7BD86C95A66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846280" y="3496840"/>
                  <a:ext cx="2808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B8E2B6B6-791C-4026-8838-91F240DF2F40}"/>
                    </a:ext>
                  </a:extLst>
                </p14:cNvPr>
                <p14:cNvContentPartPr/>
                <p14:nvPr/>
              </p14:nvContentPartPr>
              <p14:xfrm>
                <a:off x="2498880" y="3225760"/>
                <a:ext cx="113400" cy="13824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B8E2B6B6-791C-4026-8838-91F240DF2F40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490240" y="3216760"/>
                  <a:ext cx="13104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FF379D75-CEC4-4474-AB15-A61DA3239F9E}"/>
                    </a:ext>
                  </a:extLst>
                </p14:cNvPr>
                <p14:cNvContentPartPr/>
                <p14:nvPr/>
              </p14:nvContentPartPr>
              <p14:xfrm>
                <a:off x="2092800" y="3171400"/>
                <a:ext cx="95400" cy="11268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FF379D75-CEC4-4474-AB15-A61DA3239F9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084160" y="3162760"/>
                  <a:ext cx="11304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5E60929D-B232-4C22-B66E-269068BD991B}"/>
                    </a:ext>
                  </a:extLst>
                </p14:cNvPr>
                <p14:cNvContentPartPr/>
                <p14:nvPr/>
              </p14:nvContentPartPr>
              <p14:xfrm>
                <a:off x="1839000" y="3281200"/>
                <a:ext cx="70560" cy="10908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5E60929D-B232-4C22-B66E-269068BD991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830360" y="3272560"/>
                  <a:ext cx="8820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6CC4E1DD-D992-41D6-B5C2-7050162613E3}"/>
                    </a:ext>
                  </a:extLst>
                </p14:cNvPr>
                <p14:cNvContentPartPr/>
                <p14:nvPr/>
              </p14:nvContentPartPr>
              <p14:xfrm>
                <a:off x="1923960" y="3301360"/>
                <a:ext cx="6480" cy="16092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6CC4E1DD-D992-41D6-B5C2-7050162613E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914960" y="3292720"/>
                  <a:ext cx="2412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82F172EC-0081-4C64-8FD5-3FCBD38D0E54}"/>
                    </a:ext>
                  </a:extLst>
                </p14:cNvPr>
                <p14:cNvContentPartPr/>
                <p14:nvPr/>
              </p14:nvContentPartPr>
              <p14:xfrm>
                <a:off x="1737120" y="3596560"/>
                <a:ext cx="71280" cy="1450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82F172EC-0081-4C64-8FD5-3FCBD38D0E5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728120" y="3587560"/>
                  <a:ext cx="8892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5EA42308-794E-4058-B881-77C0A7C22139}"/>
                    </a:ext>
                  </a:extLst>
                </p14:cNvPr>
                <p14:cNvContentPartPr/>
                <p14:nvPr/>
              </p14:nvContentPartPr>
              <p14:xfrm>
                <a:off x="2285760" y="3931720"/>
                <a:ext cx="360" cy="36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5EA42308-794E-4058-B881-77C0A7C22139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277120" y="39227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7275A16-8302-4E69-BE0D-E35495FFF5EF}"/>
                    </a:ext>
                  </a:extLst>
                </p14:cNvPr>
                <p14:cNvContentPartPr/>
                <p14:nvPr/>
              </p14:nvContentPartPr>
              <p14:xfrm>
                <a:off x="2285760" y="3923440"/>
                <a:ext cx="34920" cy="864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7275A16-8302-4E69-BE0D-E35495FFF5E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277120" y="3914440"/>
                  <a:ext cx="5256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38BB6EFF-C213-42E6-9A14-DDB20E74D98D}"/>
                    </a:ext>
                  </a:extLst>
                </p14:cNvPr>
                <p14:cNvContentPartPr/>
                <p14:nvPr/>
              </p14:nvContentPartPr>
              <p14:xfrm>
                <a:off x="1341840" y="3807520"/>
                <a:ext cx="1031760" cy="44496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38BB6EFF-C213-42E6-9A14-DDB20E74D98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332840" y="3798520"/>
                  <a:ext cx="1049400" cy="46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C8889EE9-5B15-4213-AE55-4F5CE8291BE6}"/>
                    </a:ext>
                  </a:extLst>
                </p14:cNvPr>
                <p14:cNvContentPartPr/>
                <p14:nvPr/>
              </p14:nvContentPartPr>
              <p14:xfrm>
                <a:off x="2275320" y="3708160"/>
                <a:ext cx="81720" cy="94356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C8889EE9-5B15-4213-AE55-4F5CE8291BE6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266320" y="3699160"/>
                  <a:ext cx="99360" cy="9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A97DA2A2-04EE-48AB-A6EA-77588FDC9AAF}"/>
                    </a:ext>
                  </a:extLst>
                </p14:cNvPr>
                <p14:cNvContentPartPr/>
                <p14:nvPr/>
              </p14:nvContentPartPr>
              <p14:xfrm>
                <a:off x="2387280" y="3738760"/>
                <a:ext cx="342360" cy="102312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A97DA2A2-04EE-48AB-A6EA-77588FDC9AAF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378280" y="3729760"/>
                  <a:ext cx="360000" cy="10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75695B9C-EC07-4032-979E-79809F535AEE}"/>
                    </a:ext>
                  </a:extLst>
                </p14:cNvPr>
                <p14:cNvContentPartPr/>
                <p14:nvPr/>
              </p14:nvContentPartPr>
              <p14:xfrm>
                <a:off x="2326080" y="3768640"/>
                <a:ext cx="951120" cy="67248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75695B9C-EC07-4032-979E-79809F535AEE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317440" y="3759640"/>
                  <a:ext cx="968760" cy="69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4F0AED7C-91B8-4194-8356-F9753EB7E7EC}"/>
                    </a:ext>
                  </a:extLst>
                </p14:cNvPr>
                <p14:cNvContentPartPr/>
                <p14:nvPr/>
              </p14:nvContentPartPr>
              <p14:xfrm>
                <a:off x="1655760" y="3839920"/>
                <a:ext cx="93240" cy="16560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4F0AED7C-91B8-4194-8356-F9753EB7E7E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646760" y="3831280"/>
                  <a:ext cx="11088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9212BA3B-2860-49CE-961B-385A74E7B76D}"/>
                    </a:ext>
                  </a:extLst>
                </p14:cNvPr>
                <p14:cNvContentPartPr/>
                <p14:nvPr/>
              </p14:nvContentPartPr>
              <p14:xfrm>
                <a:off x="1848720" y="4144840"/>
                <a:ext cx="169560" cy="10944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9212BA3B-2860-49CE-961B-385A74E7B76D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839720" y="4135840"/>
                  <a:ext cx="1872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9D5316EB-17BC-4A57-B534-3B983F3FF32F}"/>
                    </a:ext>
                  </a:extLst>
                </p14:cNvPr>
                <p14:cNvContentPartPr/>
                <p14:nvPr/>
              </p14:nvContentPartPr>
              <p14:xfrm>
                <a:off x="2367840" y="4300360"/>
                <a:ext cx="70560" cy="12744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9D5316EB-17BC-4A57-B534-3B983F3FF32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358840" y="4291360"/>
                  <a:ext cx="8820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701B0F4B-2975-4097-97EE-B51F3F07179D}"/>
                    </a:ext>
                  </a:extLst>
                </p14:cNvPr>
                <p14:cNvContentPartPr/>
                <p14:nvPr/>
              </p14:nvContentPartPr>
              <p14:xfrm>
                <a:off x="2676360" y="4172560"/>
                <a:ext cx="44640" cy="18720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701B0F4B-2975-4097-97EE-B51F3F07179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667720" y="4163920"/>
                  <a:ext cx="6228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6BB16399-95FA-41B4-AB9E-51BC4BC59FD2}"/>
                    </a:ext>
                  </a:extLst>
                </p14:cNvPr>
                <p14:cNvContentPartPr/>
                <p14:nvPr/>
              </p14:nvContentPartPr>
              <p14:xfrm>
                <a:off x="2929800" y="3882040"/>
                <a:ext cx="6840" cy="14508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6BB16399-95FA-41B4-AB9E-51BC4BC59FD2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921160" y="3873400"/>
                  <a:ext cx="2448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CE0E6FC0-BF25-4D76-B5D2-526115123987}"/>
                    </a:ext>
                  </a:extLst>
                </p14:cNvPr>
                <p14:cNvContentPartPr/>
                <p14:nvPr/>
              </p14:nvContentPartPr>
              <p14:xfrm>
                <a:off x="3027000" y="3910840"/>
                <a:ext cx="33480" cy="7920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CE0E6FC0-BF25-4D76-B5D2-526115123987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018360" y="3902200"/>
                  <a:ext cx="5112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9DD60FA2-4CFF-423E-B0EE-6189FECE3FA3}"/>
                    </a:ext>
                  </a:extLst>
                </p14:cNvPr>
                <p14:cNvContentPartPr/>
                <p14:nvPr/>
              </p14:nvContentPartPr>
              <p14:xfrm>
                <a:off x="2617320" y="4141960"/>
                <a:ext cx="41040" cy="4572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9DD60FA2-4CFF-423E-B0EE-6189FECE3FA3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608320" y="4132960"/>
                  <a:ext cx="5868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FDB061BC-6B28-4963-8DE4-49B79550D720}"/>
                    </a:ext>
                  </a:extLst>
                </p14:cNvPr>
                <p14:cNvContentPartPr/>
                <p14:nvPr/>
              </p14:nvContentPartPr>
              <p14:xfrm>
                <a:off x="2618400" y="4104520"/>
                <a:ext cx="57600" cy="8136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FDB061BC-6B28-4963-8DE4-49B79550D720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609760" y="4095880"/>
                  <a:ext cx="7524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8BDD10BD-5094-485C-85B9-EF49D07D506D}"/>
                    </a:ext>
                  </a:extLst>
                </p14:cNvPr>
                <p14:cNvContentPartPr/>
                <p14:nvPr/>
              </p14:nvContentPartPr>
              <p14:xfrm>
                <a:off x="2561880" y="4068520"/>
                <a:ext cx="135720" cy="18288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8BDD10BD-5094-485C-85B9-EF49D07D506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552880" y="4059520"/>
                  <a:ext cx="15336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4E409E99-B58A-407A-A8A9-7E94D163AEC8}"/>
                    </a:ext>
                  </a:extLst>
                </p14:cNvPr>
                <p14:cNvContentPartPr/>
                <p14:nvPr/>
              </p14:nvContentPartPr>
              <p14:xfrm>
                <a:off x="2001360" y="4225840"/>
                <a:ext cx="23400" cy="12636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4E409E99-B58A-407A-A8A9-7E94D163AEC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992360" y="4217200"/>
                  <a:ext cx="4104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3DE2DB36-F868-4BB5-BB67-DCB338F60EA4}"/>
                    </a:ext>
                  </a:extLst>
                </p14:cNvPr>
                <p14:cNvContentPartPr/>
                <p14:nvPr/>
              </p14:nvContentPartPr>
              <p14:xfrm>
                <a:off x="2015040" y="4292800"/>
                <a:ext cx="118440" cy="1440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3DE2DB36-F868-4BB5-BB67-DCB338F60EA4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2006040" y="4284160"/>
                  <a:ext cx="13608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A221CD25-7F4A-42A9-9A04-C02998D67F35}"/>
                    </a:ext>
                  </a:extLst>
                </p14:cNvPr>
                <p14:cNvContentPartPr/>
                <p14:nvPr/>
              </p14:nvContentPartPr>
              <p14:xfrm>
                <a:off x="1945920" y="4234120"/>
                <a:ext cx="47160" cy="2268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A221CD25-7F4A-42A9-9A04-C02998D67F35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936920" y="4225480"/>
                  <a:ext cx="6480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8BEC3BE7-E405-4F27-B8AC-DC216896D2B8}"/>
                    </a:ext>
                  </a:extLst>
                </p14:cNvPr>
                <p14:cNvContentPartPr/>
                <p14:nvPr/>
              </p14:nvContentPartPr>
              <p14:xfrm>
                <a:off x="1897680" y="4239520"/>
                <a:ext cx="164880" cy="9864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8BEC3BE7-E405-4F27-B8AC-DC216896D2B8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889040" y="4230520"/>
                  <a:ext cx="18252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AAD6A0FB-22D4-4553-9338-84E6D048B37E}"/>
                    </a:ext>
                  </a:extLst>
                </p14:cNvPr>
                <p14:cNvContentPartPr/>
                <p14:nvPr/>
              </p14:nvContentPartPr>
              <p14:xfrm>
                <a:off x="1990920" y="4287040"/>
                <a:ext cx="18720" cy="11232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AAD6A0FB-22D4-4553-9338-84E6D048B37E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982280" y="4278040"/>
                  <a:ext cx="3636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5DBFF31B-6730-445A-B17A-4C2C5537C354}"/>
                    </a:ext>
                  </a:extLst>
                </p14:cNvPr>
                <p14:cNvContentPartPr/>
                <p14:nvPr/>
              </p14:nvContentPartPr>
              <p14:xfrm>
                <a:off x="2565480" y="2119480"/>
                <a:ext cx="273600" cy="35892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5DBFF31B-6730-445A-B17A-4C2C5537C354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556480" y="2110480"/>
                  <a:ext cx="29124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DD447729-6C67-4827-8D4A-E365174537AC}"/>
                    </a:ext>
                  </a:extLst>
                </p14:cNvPr>
                <p14:cNvContentPartPr/>
                <p14:nvPr/>
              </p14:nvContentPartPr>
              <p14:xfrm>
                <a:off x="963480" y="3697720"/>
                <a:ext cx="2745000" cy="5148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DD447729-6C67-4827-8D4A-E365174537A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900480" y="3634720"/>
                  <a:ext cx="2870640" cy="177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593C2F7A-E4A4-472E-BC69-2C878A61EA21}"/>
              </a:ext>
            </a:extLst>
          </p:cNvPr>
          <p:cNvGrpSpPr/>
          <p:nvPr/>
        </p:nvGrpSpPr>
        <p:grpSpPr>
          <a:xfrm>
            <a:off x="2489160" y="3222160"/>
            <a:ext cx="1170720" cy="640800"/>
            <a:chOff x="2489160" y="3222160"/>
            <a:chExt cx="1170720" cy="64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BC0DBCBC-4956-44D0-A492-F23C5097B8C2}"/>
                    </a:ext>
                  </a:extLst>
                </p14:cNvPr>
                <p14:cNvContentPartPr/>
                <p14:nvPr/>
              </p14:nvContentPartPr>
              <p14:xfrm>
                <a:off x="2489160" y="3640840"/>
                <a:ext cx="1170720" cy="22212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BC0DBCBC-4956-44D0-A492-F23C5097B8C2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471520" y="3622840"/>
                  <a:ext cx="120636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A7CE5F48-AEDC-4251-992C-8B0DCE97C4EB}"/>
                    </a:ext>
                  </a:extLst>
                </p14:cNvPr>
                <p14:cNvContentPartPr/>
                <p14:nvPr/>
              </p14:nvContentPartPr>
              <p14:xfrm>
                <a:off x="3092880" y="3222160"/>
                <a:ext cx="271800" cy="44532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A7CE5F48-AEDC-4251-992C-8B0DCE97C4E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074880" y="3204520"/>
                  <a:ext cx="307440" cy="48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20F4D016-14A8-4A8A-B0D6-244F005989E9}"/>
              </a:ext>
            </a:extLst>
          </p:cNvPr>
          <p:cNvGrpSpPr/>
          <p:nvPr/>
        </p:nvGrpSpPr>
        <p:grpSpPr>
          <a:xfrm>
            <a:off x="8534280" y="2277880"/>
            <a:ext cx="660600" cy="209160"/>
            <a:chOff x="8534280" y="2277880"/>
            <a:chExt cx="660600" cy="20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56700533-21B3-4F8A-A69E-6D6794D2B051}"/>
                    </a:ext>
                  </a:extLst>
                </p14:cNvPr>
                <p14:cNvContentPartPr/>
                <p14:nvPr/>
              </p14:nvContentPartPr>
              <p14:xfrm>
                <a:off x="8534280" y="2338000"/>
                <a:ext cx="31680" cy="4032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56700533-21B3-4F8A-A69E-6D6794D2B051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516640" y="2320000"/>
                  <a:ext cx="6732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D656B311-BFB2-475D-AFB4-D779A8E98837}"/>
                    </a:ext>
                  </a:extLst>
                </p14:cNvPr>
                <p14:cNvContentPartPr/>
                <p14:nvPr/>
              </p14:nvContentPartPr>
              <p14:xfrm>
                <a:off x="8712120" y="2277880"/>
                <a:ext cx="169560" cy="20916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D656B311-BFB2-475D-AFB4-D779A8E98837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694480" y="2259880"/>
                  <a:ext cx="20520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1534010B-DFA3-4541-9F91-579DF5857CBA}"/>
                    </a:ext>
                  </a:extLst>
                </p14:cNvPr>
                <p14:cNvContentPartPr/>
                <p14:nvPr/>
              </p14:nvContentPartPr>
              <p14:xfrm>
                <a:off x="9051600" y="2387320"/>
                <a:ext cx="143280" cy="36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1534010B-DFA3-4541-9F91-579DF5857CB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9033600" y="2369680"/>
                  <a:ext cx="17892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E44E71E0-5596-41E4-B612-44F833D2B038}"/>
                    </a:ext>
                  </a:extLst>
                </p14:cNvPr>
                <p14:cNvContentPartPr/>
                <p14:nvPr/>
              </p14:nvContentPartPr>
              <p14:xfrm>
                <a:off x="9082920" y="2438080"/>
                <a:ext cx="91800" cy="1872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E44E71E0-5596-41E4-B612-44F833D2B03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9064920" y="2420080"/>
                  <a:ext cx="127440" cy="5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B410AF9D-4748-42D7-A9F8-0A17F1D4F46A}"/>
              </a:ext>
            </a:extLst>
          </p:cNvPr>
          <p:cNvGrpSpPr/>
          <p:nvPr/>
        </p:nvGrpSpPr>
        <p:grpSpPr>
          <a:xfrm>
            <a:off x="6643560" y="2713120"/>
            <a:ext cx="2612160" cy="2373840"/>
            <a:chOff x="6643560" y="2713120"/>
            <a:chExt cx="2612160" cy="2373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6212B1F8-5A0C-466A-8EBF-EADFE48C045F}"/>
                    </a:ext>
                  </a:extLst>
                </p14:cNvPr>
                <p14:cNvContentPartPr/>
                <p14:nvPr/>
              </p14:nvContentPartPr>
              <p14:xfrm>
                <a:off x="6643560" y="3800320"/>
                <a:ext cx="2612160" cy="3024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6212B1F8-5A0C-466A-8EBF-EADFE48C045F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625920" y="3782680"/>
                  <a:ext cx="26478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AEB2F17C-EEB8-4350-BB87-73B5DF62F240}"/>
                    </a:ext>
                  </a:extLst>
                </p14:cNvPr>
                <p14:cNvContentPartPr/>
                <p14:nvPr/>
              </p14:nvContentPartPr>
              <p14:xfrm>
                <a:off x="7924440" y="2713120"/>
                <a:ext cx="63360" cy="237384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AEB2F17C-EEB8-4350-BB87-73B5DF62F240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906440" y="2695480"/>
                  <a:ext cx="99000" cy="2409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8">
            <p14:nvContentPartPr>
              <p14:cNvPr id="233" name="Ink 232">
                <a:extLst>
                  <a:ext uri="{FF2B5EF4-FFF2-40B4-BE49-F238E27FC236}">
                    <a16:creationId xmlns:a16="http://schemas.microsoft.com/office/drawing/2014/main" id="{77CA2439-51BF-42C2-ABB4-D249E981BD29}"/>
                  </a:ext>
                </a:extLst>
              </p14:cNvPr>
              <p14:cNvContentPartPr/>
              <p14:nvPr/>
            </p14:nvContentPartPr>
            <p14:xfrm>
              <a:off x="8330520" y="4114240"/>
              <a:ext cx="21240" cy="339840"/>
            </p14:xfrm>
          </p:contentPart>
        </mc:Choice>
        <mc:Fallback xmlns="">
          <p:pic>
            <p:nvPicPr>
              <p:cNvPr id="233" name="Ink 232">
                <a:extLst>
                  <a:ext uri="{FF2B5EF4-FFF2-40B4-BE49-F238E27FC236}">
                    <a16:creationId xmlns:a16="http://schemas.microsoft.com/office/drawing/2014/main" id="{77CA2439-51BF-42C2-ABB4-D249E981BD29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8312520" y="4096240"/>
                <a:ext cx="56880" cy="37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0">
            <p14:nvContentPartPr>
              <p14:cNvPr id="234" name="Ink 233">
                <a:extLst>
                  <a:ext uri="{FF2B5EF4-FFF2-40B4-BE49-F238E27FC236}">
                    <a16:creationId xmlns:a16="http://schemas.microsoft.com/office/drawing/2014/main" id="{59AD471A-D268-449A-88F2-A0F103D1B6A3}"/>
                  </a:ext>
                </a:extLst>
              </p14:cNvPr>
              <p14:cNvContentPartPr/>
              <p14:nvPr/>
            </p14:nvContentPartPr>
            <p14:xfrm>
              <a:off x="7318920" y="4215040"/>
              <a:ext cx="208440" cy="279000"/>
            </p14:xfrm>
          </p:contentPart>
        </mc:Choice>
        <mc:Fallback xmlns="">
          <p:pic>
            <p:nvPicPr>
              <p:cNvPr id="234" name="Ink 233">
                <a:extLst>
                  <a:ext uri="{FF2B5EF4-FFF2-40B4-BE49-F238E27FC236}">
                    <a16:creationId xmlns:a16="http://schemas.microsoft.com/office/drawing/2014/main" id="{59AD471A-D268-449A-88F2-A0F103D1B6A3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7301280" y="4197040"/>
                <a:ext cx="244080" cy="31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2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1B222523-0A6E-49F9-95C3-5966286E85A9}"/>
                  </a:ext>
                </a:extLst>
              </p14:cNvPr>
              <p14:cNvContentPartPr/>
              <p14:nvPr/>
            </p14:nvContentPartPr>
            <p14:xfrm>
              <a:off x="7164480" y="3211000"/>
              <a:ext cx="160200" cy="299520"/>
            </p14:xfrm>
          </p:contentPart>
        </mc:Choice>
        <mc:Fallback xmlns=""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1B222523-0A6E-49F9-95C3-5966286E85A9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7146840" y="3193000"/>
                <a:ext cx="195840" cy="335160"/>
              </a:xfrm>
              <a:prstGeom prst="rect">
                <a:avLst/>
              </a:prstGeom>
            </p:spPr>
          </p:pic>
        </mc:Fallback>
      </mc:AlternateContent>
      <p:grpSp>
        <p:nvGrpSpPr>
          <p:cNvPr id="238" name="Group 237">
            <a:extLst>
              <a:ext uri="{FF2B5EF4-FFF2-40B4-BE49-F238E27FC236}">
                <a16:creationId xmlns:a16="http://schemas.microsoft.com/office/drawing/2014/main" id="{627A41A8-9556-4C22-988D-C8484B35A0DC}"/>
              </a:ext>
            </a:extLst>
          </p:cNvPr>
          <p:cNvGrpSpPr/>
          <p:nvPr/>
        </p:nvGrpSpPr>
        <p:grpSpPr>
          <a:xfrm>
            <a:off x="8336640" y="3148720"/>
            <a:ext cx="117000" cy="362880"/>
            <a:chOff x="8336640" y="3148720"/>
            <a:chExt cx="117000" cy="362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7655450D-94D5-4B4C-B28C-FA0DE755CB93}"/>
                    </a:ext>
                  </a:extLst>
                </p14:cNvPr>
                <p14:cNvContentPartPr/>
                <p14:nvPr/>
              </p14:nvContentPartPr>
              <p14:xfrm>
                <a:off x="8336640" y="3179320"/>
                <a:ext cx="93960" cy="14832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7655450D-94D5-4B4C-B28C-FA0DE755CB93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8318640" y="3161680"/>
                  <a:ext cx="1296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787AB986-C243-48A1-BEC6-F5D41CD08E1F}"/>
                    </a:ext>
                  </a:extLst>
                </p14:cNvPr>
                <p14:cNvContentPartPr/>
                <p14:nvPr/>
              </p14:nvContentPartPr>
              <p14:xfrm>
                <a:off x="8397480" y="3148720"/>
                <a:ext cx="56160" cy="36288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787AB986-C243-48A1-BEC6-F5D41CD08E1F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8379840" y="3131080"/>
                  <a:ext cx="91800" cy="398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63C698E6-F756-42E1-9614-53CB8175F1B8}"/>
              </a:ext>
            </a:extLst>
          </p:cNvPr>
          <p:cNvGrpSpPr/>
          <p:nvPr/>
        </p:nvGrpSpPr>
        <p:grpSpPr>
          <a:xfrm>
            <a:off x="9414480" y="2265280"/>
            <a:ext cx="2054520" cy="915480"/>
            <a:chOff x="9414480" y="2265280"/>
            <a:chExt cx="2054520" cy="915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55FD4FF7-26FD-4F2C-9616-36C42B8FBD81}"/>
                    </a:ext>
                  </a:extLst>
                </p14:cNvPr>
                <p14:cNvContentPartPr/>
                <p14:nvPr/>
              </p14:nvContentPartPr>
              <p14:xfrm>
                <a:off x="9414480" y="2305600"/>
                <a:ext cx="123840" cy="11016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55FD4FF7-26FD-4F2C-9616-36C42B8FBD81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9396840" y="2287600"/>
                  <a:ext cx="15948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94D8F8A5-AE15-4AFE-8D23-D9CFCEC6B465}"/>
                    </a:ext>
                  </a:extLst>
                </p14:cNvPr>
                <p14:cNvContentPartPr/>
                <p14:nvPr/>
              </p14:nvContentPartPr>
              <p14:xfrm>
                <a:off x="9529680" y="2265280"/>
                <a:ext cx="6840" cy="28584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94D8F8A5-AE15-4AFE-8D23-D9CFCEC6B465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9512040" y="2247280"/>
                  <a:ext cx="4248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EA0AE5B6-7362-41A8-AE13-8BF87BC4202D}"/>
                    </a:ext>
                  </a:extLst>
                </p14:cNvPr>
                <p14:cNvContentPartPr/>
                <p14:nvPr/>
              </p14:nvContentPartPr>
              <p14:xfrm>
                <a:off x="9795360" y="2339080"/>
                <a:ext cx="100800" cy="19116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EA0AE5B6-7362-41A8-AE13-8BF87BC4202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777360" y="2321080"/>
                  <a:ext cx="13644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6DA85F43-A76C-4FD0-9AAF-A9DBF53C53DE}"/>
                    </a:ext>
                  </a:extLst>
                </p14:cNvPr>
                <p14:cNvContentPartPr/>
                <p14:nvPr/>
              </p14:nvContentPartPr>
              <p14:xfrm>
                <a:off x="9980760" y="2285440"/>
                <a:ext cx="6840" cy="25128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6DA85F43-A76C-4FD0-9AAF-A9DBF53C53DE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963120" y="2267440"/>
                  <a:ext cx="4248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888AA4FF-62C4-4588-9735-54B9A8516510}"/>
                    </a:ext>
                  </a:extLst>
                </p14:cNvPr>
                <p14:cNvContentPartPr/>
                <p14:nvPr/>
              </p14:nvContentPartPr>
              <p14:xfrm>
                <a:off x="10057800" y="2336200"/>
                <a:ext cx="55440" cy="21852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888AA4FF-62C4-4588-9735-54B9A8516510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0040160" y="2318200"/>
                  <a:ext cx="9108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D5B64D16-A771-42CE-8EC1-7636D1F92138}"/>
                    </a:ext>
                  </a:extLst>
                </p14:cNvPr>
                <p14:cNvContentPartPr/>
                <p14:nvPr/>
              </p14:nvContentPartPr>
              <p14:xfrm>
                <a:off x="10175520" y="2420080"/>
                <a:ext cx="257760" cy="17568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D5B64D16-A771-42CE-8EC1-7636D1F92138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0157520" y="2402440"/>
                  <a:ext cx="29340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2AF34767-C548-42A4-93CC-AEEC7EA2A929}"/>
                    </a:ext>
                  </a:extLst>
                </p14:cNvPr>
                <p14:cNvContentPartPr/>
                <p14:nvPr/>
              </p14:nvContentPartPr>
              <p14:xfrm>
                <a:off x="10625880" y="2304880"/>
                <a:ext cx="93240" cy="29448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2AF34767-C548-42A4-93CC-AEEC7EA2A929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0607880" y="2287240"/>
                  <a:ext cx="12888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1CA3E3DC-9B36-4798-A895-BC78BC3EB6F3}"/>
                    </a:ext>
                  </a:extLst>
                </p14:cNvPr>
                <p14:cNvContentPartPr/>
                <p14:nvPr/>
              </p14:nvContentPartPr>
              <p14:xfrm>
                <a:off x="10595640" y="2502880"/>
                <a:ext cx="82440" cy="648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1CA3E3DC-9B36-4798-A895-BC78BC3EB6F3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0578000" y="2485240"/>
                  <a:ext cx="11808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23AE3ADE-F6EC-4967-AFA1-16643E7B25FF}"/>
                    </a:ext>
                  </a:extLst>
                </p14:cNvPr>
                <p14:cNvContentPartPr/>
                <p14:nvPr/>
              </p14:nvContentPartPr>
              <p14:xfrm>
                <a:off x="10660800" y="2404600"/>
                <a:ext cx="97200" cy="16632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23AE3ADE-F6EC-4967-AFA1-16643E7B25FF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0643160" y="2386960"/>
                  <a:ext cx="13284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B7748868-CBC7-46B1-9FF8-9B7F62C57613}"/>
                    </a:ext>
                  </a:extLst>
                </p14:cNvPr>
                <p14:cNvContentPartPr/>
                <p14:nvPr/>
              </p14:nvContentPartPr>
              <p14:xfrm>
                <a:off x="10789320" y="2356720"/>
                <a:ext cx="126360" cy="21060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B7748868-CBC7-46B1-9FF8-9B7F62C57613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0771680" y="2339080"/>
                  <a:ext cx="16200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A23FD3A8-AF26-4675-9836-BDF8D5D0C14E}"/>
                    </a:ext>
                  </a:extLst>
                </p14:cNvPr>
                <p14:cNvContentPartPr/>
                <p14:nvPr/>
              </p14:nvContentPartPr>
              <p14:xfrm>
                <a:off x="9458760" y="2673160"/>
                <a:ext cx="407520" cy="24876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A23FD3A8-AF26-4675-9836-BDF8D5D0C14E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9441120" y="2655520"/>
                  <a:ext cx="44316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4C8BD928-5A37-4AB1-A2F6-D7A77DD4B91C}"/>
                    </a:ext>
                  </a:extLst>
                </p14:cNvPr>
                <p14:cNvContentPartPr/>
                <p14:nvPr/>
              </p14:nvContentPartPr>
              <p14:xfrm>
                <a:off x="9969960" y="2641480"/>
                <a:ext cx="37440" cy="29520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4C8BD928-5A37-4AB1-A2F6-D7A77DD4B91C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9952320" y="2623480"/>
                  <a:ext cx="7308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75B08ADE-21B7-495B-8994-5FF482E14E06}"/>
                    </a:ext>
                  </a:extLst>
                </p14:cNvPr>
                <p14:cNvContentPartPr/>
                <p14:nvPr/>
              </p14:nvContentPartPr>
              <p14:xfrm>
                <a:off x="9881400" y="2742640"/>
                <a:ext cx="181080" cy="17208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75B08ADE-21B7-495B-8994-5FF482E14E06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9863760" y="2725000"/>
                  <a:ext cx="2167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294A586B-0F95-4BE7-B69E-5307713092B0}"/>
                    </a:ext>
                  </a:extLst>
                </p14:cNvPr>
                <p14:cNvContentPartPr/>
                <p14:nvPr/>
              </p14:nvContentPartPr>
              <p14:xfrm>
                <a:off x="10098840" y="2671360"/>
                <a:ext cx="8280" cy="1260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294A586B-0F95-4BE7-B69E-5307713092B0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0081200" y="2653360"/>
                  <a:ext cx="439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E8A22CC0-29D4-4C1C-88B9-C0FD792982E4}"/>
                    </a:ext>
                  </a:extLst>
                </p14:cNvPr>
                <p14:cNvContentPartPr/>
                <p14:nvPr/>
              </p14:nvContentPartPr>
              <p14:xfrm>
                <a:off x="10160040" y="2756680"/>
                <a:ext cx="132480" cy="19332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E8A22CC0-29D4-4C1C-88B9-C0FD792982E4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0142040" y="2738680"/>
                  <a:ext cx="16812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C020A0C0-A789-4360-AE03-1A28EA5FB100}"/>
                    </a:ext>
                  </a:extLst>
                </p14:cNvPr>
                <p14:cNvContentPartPr/>
                <p14:nvPr/>
              </p14:nvContentPartPr>
              <p14:xfrm>
                <a:off x="10291800" y="2758840"/>
                <a:ext cx="96120" cy="19080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C020A0C0-A789-4360-AE03-1A28EA5FB100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0274160" y="2740840"/>
                  <a:ext cx="13176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4CC8228B-6D65-4670-8506-C7A11F88AB6B}"/>
                    </a:ext>
                  </a:extLst>
                </p14:cNvPr>
                <p14:cNvContentPartPr/>
                <p14:nvPr/>
              </p14:nvContentPartPr>
              <p14:xfrm>
                <a:off x="10602120" y="2816440"/>
                <a:ext cx="138600" cy="36432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4CC8228B-6D65-4670-8506-C7A11F88AB6B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0584480" y="2798800"/>
                  <a:ext cx="174240" cy="39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EE52668E-1FF9-4EEB-B0CB-59F8B36D80A8}"/>
                    </a:ext>
                  </a:extLst>
                </p14:cNvPr>
                <p14:cNvContentPartPr/>
                <p14:nvPr/>
              </p14:nvContentPartPr>
              <p14:xfrm>
                <a:off x="10819920" y="2782600"/>
                <a:ext cx="649080" cy="30168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EE52668E-1FF9-4EEB-B0CB-59F8B36D80A8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0802280" y="2764960"/>
                  <a:ext cx="684720" cy="33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C79CA134-9B73-41A7-A23F-DD328F727BB0}"/>
                    </a:ext>
                  </a:extLst>
                </p14:cNvPr>
                <p14:cNvContentPartPr/>
                <p14:nvPr/>
              </p14:nvContentPartPr>
              <p14:xfrm>
                <a:off x="11104680" y="2742640"/>
                <a:ext cx="12600" cy="828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C79CA134-9B73-41A7-A23F-DD328F727BB0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1086680" y="2725000"/>
                  <a:ext cx="4824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E92DB874-16D8-425C-A718-EA3B71AF0E5E}"/>
                    </a:ext>
                  </a:extLst>
                </p14:cNvPr>
                <p14:cNvContentPartPr/>
                <p14:nvPr/>
              </p14:nvContentPartPr>
              <p14:xfrm>
                <a:off x="10460640" y="2438080"/>
                <a:ext cx="72720" cy="29448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E92DB874-16D8-425C-A718-EA3B71AF0E5E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0442640" y="2420080"/>
                  <a:ext cx="108360" cy="330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8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11D42A61-087E-4201-8400-BD6478C8C960}"/>
                  </a:ext>
                </a:extLst>
              </p14:cNvPr>
              <p14:cNvContentPartPr/>
              <p14:nvPr/>
            </p14:nvContentPartPr>
            <p14:xfrm>
              <a:off x="7974840" y="3610600"/>
              <a:ext cx="1438920" cy="356040"/>
            </p14:xfrm>
          </p:contentPart>
        </mc:Choice>
        <mc:Fallback xmlns=""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11D42A61-087E-4201-8400-BD6478C8C960}"/>
                  </a:ext>
                </a:extLst>
              </p:cNvPr>
              <p:cNvPicPr/>
              <p:nvPr/>
            </p:nvPicPr>
            <p:blipFill>
              <a:blip r:embed="rId189"/>
              <a:stretch>
                <a:fillRect/>
              </a:stretch>
            </p:blipFill>
            <p:spPr>
              <a:xfrm>
                <a:off x="7939200" y="3574600"/>
                <a:ext cx="1510560" cy="427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1" name="Group 250">
            <a:extLst>
              <a:ext uri="{FF2B5EF4-FFF2-40B4-BE49-F238E27FC236}">
                <a16:creationId xmlns:a16="http://schemas.microsoft.com/office/drawing/2014/main" id="{EEB3C12F-0214-4415-A7EE-9CD250516EAB}"/>
              </a:ext>
            </a:extLst>
          </p:cNvPr>
          <p:cNvGrpSpPr/>
          <p:nvPr/>
        </p:nvGrpSpPr>
        <p:grpSpPr>
          <a:xfrm>
            <a:off x="7511160" y="3399640"/>
            <a:ext cx="1214280" cy="1916280"/>
            <a:chOff x="7511160" y="3399640"/>
            <a:chExt cx="1214280" cy="191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64A4AC15-5F7B-4435-A1C9-266B11C69E03}"/>
                    </a:ext>
                  </a:extLst>
                </p14:cNvPr>
                <p14:cNvContentPartPr/>
                <p14:nvPr/>
              </p14:nvContentPartPr>
              <p14:xfrm>
                <a:off x="7511160" y="3399640"/>
                <a:ext cx="1214280" cy="126144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64A4AC15-5F7B-4435-A1C9-266B11C69E03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7475160" y="3364000"/>
                  <a:ext cx="1285920" cy="133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89FF5FB5-5439-4373-93E2-D520E2D56F58}"/>
                    </a:ext>
                  </a:extLst>
                </p14:cNvPr>
                <p14:cNvContentPartPr/>
                <p14:nvPr/>
              </p14:nvContentPartPr>
              <p14:xfrm>
                <a:off x="7752720" y="3912640"/>
                <a:ext cx="398160" cy="140328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89FF5FB5-5439-4373-93E2-D520E2D56F58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7716720" y="3876640"/>
                  <a:ext cx="469800" cy="14749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120026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5832D-A2B0-4B37-8BBC-921B1BCE0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Coterminal 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CEFC7A-A519-45CE-A4FD-18C4AB9201E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904240" y="2428240"/>
                <a:ext cx="5191759" cy="393192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/>
                  <a:t>Degrees</a:t>
                </a:r>
              </a:p>
              <a:p>
                <a:pPr marL="0" indent="0">
                  <a:buNone/>
                </a:pPr>
                <a:r>
                  <a:rPr lang="en-US" sz="3200" dirty="0"/>
                  <a:t>- A multiple of 360° apart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±360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m:rPr>
                          <m:nor/>
                        </m:rPr>
                        <a:rPr lang="en-US" sz="3200" dirty="0"/>
                        <m:t>°</m:t>
                      </m:r>
                    </m:oMath>
                  </m:oMathPara>
                </a14:m>
                <a:endParaRPr lang="en-US" sz="3200" dirty="0"/>
              </a:p>
              <a:p>
                <a:pPr marL="0" indent="0" algn="ctr">
                  <a:buNone/>
                </a:pPr>
                <a:r>
                  <a:rPr lang="en-US" sz="3200" dirty="0"/>
                  <a:t>where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/>
                  <a:t> is any integer</a:t>
                </a:r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CEFC7A-A519-45CE-A4FD-18C4AB9201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04240" y="2428240"/>
                <a:ext cx="5191759" cy="3931920"/>
              </a:xfrm>
              <a:blipFill>
                <a:blip r:embed="rId2"/>
                <a:stretch>
                  <a:fillRect l="-2934" t="-2016" r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783D1D3-895D-4496-8D27-D365D01C4A0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370319" y="2428240"/>
                <a:ext cx="4754880" cy="393192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/>
                  <a:t>Radians</a:t>
                </a:r>
              </a:p>
              <a:p>
                <a:pPr marL="0" indent="0">
                  <a:buNone/>
                </a:pPr>
                <a:r>
                  <a:rPr lang="en-US" sz="3200" dirty="0"/>
                  <a:t>- A multiple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3200" dirty="0"/>
                  <a:t> apart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  <a:p>
                <a:pPr marL="0" indent="0" algn="ctr">
                  <a:buNone/>
                </a:pPr>
                <a:r>
                  <a:rPr lang="en-US" sz="3200" dirty="0"/>
                  <a:t>where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/>
                  <a:t> is any integer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783D1D3-895D-4496-8D27-D365D01C4A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370319" y="2428240"/>
                <a:ext cx="4754880" cy="3931920"/>
              </a:xfrm>
              <a:blipFill>
                <a:blip r:embed="rId3"/>
                <a:stretch>
                  <a:fillRect l="-3205" t="-2016" r="-2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930454B-9512-4E71-B647-2077D0690EB0}"/>
              </a:ext>
            </a:extLst>
          </p:cNvPr>
          <p:cNvSpPr txBox="1"/>
          <p:nvPr/>
        </p:nvSpPr>
        <p:spPr>
          <a:xfrm>
            <a:off x="1066800" y="1068672"/>
            <a:ext cx="100583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These are angles that have the same initial side and terminal side.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EEE44D-E1BA-4F14-8BC3-4A05A5F9C273}"/>
              </a:ext>
            </a:extLst>
          </p:cNvPr>
          <p:cNvSpPr txBox="1"/>
          <p:nvPr/>
        </p:nvSpPr>
        <p:spPr>
          <a:xfrm>
            <a:off x="1229361" y="5688403"/>
            <a:ext cx="10058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When sketching very large angles, it is helpful to know the smallest positive coterminal angle! </a:t>
            </a:r>
          </a:p>
        </p:txBody>
      </p:sp>
    </p:spTree>
    <p:extLst>
      <p:ext uri="{BB962C8B-B14F-4D97-AF65-F5344CB8AC3E}">
        <p14:creationId xmlns:p14="http://schemas.microsoft.com/office/powerpoint/2010/main" val="284036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7DA89-370C-4C24-A33D-48021516F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Sketching Large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ECDC8-CE65-44FB-981D-C853986432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Sketch 1150°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9827F0C-EE39-4A90-96FD-5ADD028E7CA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Sketch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9827F0C-EE39-4A90-96FD-5ADD028E7C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9E2C3B9A-EE8A-4C21-B71D-4A6C09548274}"/>
              </a:ext>
            </a:extLst>
          </p:cNvPr>
          <p:cNvGrpSpPr/>
          <p:nvPr/>
        </p:nvGrpSpPr>
        <p:grpSpPr>
          <a:xfrm>
            <a:off x="463080" y="2893160"/>
            <a:ext cx="1671840" cy="1726920"/>
            <a:chOff x="463080" y="2893160"/>
            <a:chExt cx="1671840" cy="172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611133C-1118-4628-9BC5-AD933C6CDAC3}"/>
                    </a:ext>
                  </a:extLst>
                </p14:cNvPr>
                <p14:cNvContentPartPr/>
                <p14:nvPr/>
              </p14:nvContentPartPr>
              <p14:xfrm>
                <a:off x="463080" y="3765080"/>
                <a:ext cx="1671840" cy="529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611133C-1118-4628-9BC5-AD933C6CDAC3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45440" y="3747440"/>
                  <a:ext cx="170748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83E4C52E-DE58-4EFA-BCF1-9692E02BA3B6}"/>
                    </a:ext>
                  </a:extLst>
                </p14:cNvPr>
                <p14:cNvContentPartPr/>
                <p14:nvPr/>
              </p14:nvContentPartPr>
              <p14:xfrm>
                <a:off x="1259400" y="2893160"/>
                <a:ext cx="63360" cy="17269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83E4C52E-DE58-4EFA-BCF1-9692E02BA3B6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241760" y="2875160"/>
                  <a:ext cx="99000" cy="1762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690A85DC-D2D6-4B13-899D-01D00747CDC1}"/>
                  </a:ext>
                </a:extLst>
              </p14:cNvPr>
              <p14:cNvContentPartPr/>
              <p14:nvPr/>
            </p14:nvContentPartPr>
            <p14:xfrm>
              <a:off x="2682840" y="2478400"/>
              <a:ext cx="870480" cy="38772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690A85DC-D2D6-4B13-899D-01D00747CDC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840" y="2442760"/>
                <a:ext cx="942120" cy="45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71B111AF-794C-45F8-90F9-0A5E5B3A50D2}"/>
                  </a:ext>
                </a:extLst>
              </p14:cNvPr>
              <p14:cNvContentPartPr/>
              <p14:nvPr/>
            </p14:nvContentPartPr>
            <p14:xfrm>
              <a:off x="2736120" y="3371560"/>
              <a:ext cx="795960" cy="387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71B111AF-794C-45F8-90F9-0A5E5B3A50D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00120" y="3335920"/>
                <a:ext cx="867600" cy="45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CEAB1337-8238-4F1F-8D70-B8D084D50E15}"/>
                  </a:ext>
                </a:extLst>
              </p14:cNvPr>
              <p14:cNvContentPartPr/>
              <p14:nvPr/>
            </p14:nvContentPartPr>
            <p14:xfrm>
              <a:off x="2717760" y="4255720"/>
              <a:ext cx="764280" cy="38484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CEAB1337-8238-4F1F-8D70-B8D084D50E1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681760" y="4220080"/>
                <a:ext cx="835920" cy="456480"/>
              </a:xfrm>
              <a:prstGeom prst="rect">
                <a:avLst/>
              </a:prstGeom>
            </p:spPr>
          </p:pic>
        </mc:Fallback>
      </mc:AlternateContent>
      <p:grpSp>
        <p:nvGrpSpPr>
          <p:cNvPr id="57" name="Group 56">
            <a:extLst>
              <a:ext uri="{FF2B5EF4-FFF2-40B4-BE49-F238E27FC236}">
                <a16:creationId xmlns:a16="http://schemas.microsoft.com/office/drawing/2014/main" id="{F52B7539-4F02-463C-AB82-F6FE7E0F4C09}"/>
              </a:ext>
            </a:extLst>
          </p:cNvPr>
          <p:cNvGrpSpPr/>
          <p:nvPr/>
        </p:nvGrpSpPr>
        <p:grpSpPr>
          <a:xfrm>
            <a:off x="620400" y="2862560"/>
            <a:ext cx="1499040" cy="1411200"/>
            <a:chOff x="620400" y="2862560"/>
            <a:chExt cx="1499040" cy="1411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8E17B72C-31D4-4261-A883-41F1E1848056}"/>
                    </a:ext>
                  </a:extLst>
                </p14:cNvPr>
                <p14:cNvContentPartPr/>
                <p14:nvPr/>
              </p14:nvContentPartPr>
              <p14:xfrm>
                <a:off x="1285320" y="3713600"/>
                <a:ext cx="834120" cy="27144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8E17B72C-31D4-4261-A883-41F1E184805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249320" y="3677600"/>
                  <a:ext cx="905760" cy="34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F90273A6-709D-44D6-A82D-31E2199A676E}"/>
                    </a:ext>
                  </a:extLst>
                </p14:cNvPr>
                <p14:cNvContentPartPr/>
                <p14:nvPr/>
              </p14:nvContentPartPr>
              <p14:xfrm>
                <a:off x="1311600" y="2997920"/>
                <a:ext cx="390960" cy="7286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F90273A6-709D-44D6-A82D-31E2199A676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275600" y="2961920"/>
                  <a:ext cx="462600" cy="80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72150AA-4FF7-422B-A770-61791E33AFD7}"/>
                    </a:ext>
                  </a:extLst>
                </p14:cNvPr>
                <p14:cNvContentPartPr/>
                <p14:nvPr/>
              </p14:nvContentPartPr>
              <p14:xfrm>
                <a:off x="620400" y="2862560"/>
                <a:ext cx="1183680" cy="14112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72150AA-4FF7-422B-A770-61791E33AFD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11400" y="2853920"/>
                  <a:ext cx="1201320" cy="1428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EB18383-7C26-48E5-B54F-D3302B1DBB88}"/>
              </a:ext>
            </a:extLst>
          </p:cNvPr>
          <p:cNvGrpSpPr/>
          <p:nvPr/>
        </p:nvGrpSpPr>
        <p:grpSpPr>
          <a:xfrm>
            <a:off x="2988480" y="5180920"/>
            <a:ext cx="1457640" cy="1193400"/>
            <a:chOff x="2988480" y="5180920"/>
            <a:chExt cx="1457640" cy="119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F7AB7A1-CF5F-49E2-B2FC-C053791AFE53}"/>
                    </a:ext>
                  </a:extLst>
                </p14:cNvPr>
                <p14:cNvContentPartPr/>
                <p14:nvPr/>
              </p14:nvContentPartPr>
              <p14:xfrm>
                <a:off x="3183240" y="5180920"/>
                <a:ext cx="212760" cy="31824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F7AB7A1-CF5F-49E2-B2FC-C053791AFE5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174600" y="5172280"/>
                  <a:ext cx="23040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B07282FD-B2B0-4D93-99F8-7A1EE4F2520C}"/>
                    </a:ext>
                  </a:extLst>
                </p14:cNvPr>
                <p14:cNvContentPartPr/>
                <p14:nvPr/>
              </p14:nvContentPartPr>
              <p14:xfrm>
                <a:off x="3078480" y="5546680"/>
                <a:ext cx="36360" cy="3664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B07282FD-B2B0-4D93-99F8-7A1EE4F2520C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069480" y="5538040"/>
                  <a:ext cx="54000" cy="3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16A722FE-6A40-41D5-8821-EB2A94D67895}"/>
                    </a:ext>
                  </a:extLst>
                </p14:cNvPr>
                <p14:cNvContentPartPr/>
                <p14:nvPr/>
              </p14:nvContentPartPr>
              <p14:xfrm>
                <a:off x="2988480" y="5719480"/>
                <a:ext cx="141120" cy="399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16A722FE-6A40-41D5-8821-EB2A94D67895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979480" y="5710840"/>
                  <a:ext cx="15876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51D5909D-235B-46A3-AE8A-B0B58AB3E1D8}"/>
                    </a:ext>
                  </a:extLst>
                </p14:cNvPr>
                <p14:cNvContentPartPr/>
                <p14:nvPr/>
              </p14:nvContentPartPr>
              <p14:xfrm>
                <a:off x="3098640" y="5742160"/>
                <a:ext cx="153360" cy="1710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51D5909D-235B-46A3-AE8A-B0B58AB3E1D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089640" y="5733160"/>
                  <a:ext cx="17100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CF9E5200-8D98-4228-ABF9-5B7B9D469746}"/>
                    </a:ext>
                  </a:extLst>
                </p14:cNvPr>
                <p14:cNvContentPartPr/>
                <p14:nvPr/>
              </p14:nvContentPartPr>
              <p14:xfrm>
                <a:off x="3332280" y="5729920"/>
                <a:ext cx="61560" cy="1933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CF9E5200-8D98-4228-ABF9-5B7B9D469746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323640" y="5720920"/>
                  <a:ext cx="7920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8343ABC1-7F8B-402C-82C0-81AEF3661912}"/>
                    </a:ext>
                  </a:extLst>
                </p14:cNvPr>
                <p14:cNvContentPartPr/>
                <p14:nvPr/>
              </p14:nvContentPartPr>
              <p14:xfrm>
                <a:off x="3484560" y="5739640"/>
                <a:ext cx="250200" cy="1965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8343ABC1-7F8B-402C-82C0-81AEF3661912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475560" y="5731000"/>
                  <a:ext cx="26784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0E5F197B-6AC7-4D01-9D44-CE6FE829B8C9}"/>
                    </a:ext>
                  </a:extLst>
                </p14:cNvPr>
                <p14:cNvContentPartPr/>
                <p14:nvPr/>
              </p14:nvContentPartPr>
              <p14:xfrm>
                <a:off x="3789120" y="5791120"/>
                <a:ext cx="9720" cy="1648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0E5F197B-6AC7-4D01-9D44-CE6FE829B8C9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780480" y="5782120"/>
                  <a:ext cx="2736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070ED27B-5C7F-4E77-A0E7-4B1FB5E4A2E5}"/>
                    </a:ext>
                  </a:extLst>
                </p14:cNvPr>
                <p14:cNvContentPartPr/>
                <p14:nvPr/>
              </p14:nvContentPartPr>
              <p14:xfrm>
                <a:off x="3810000" y="5679160"/>
                <a:ext cx="360" cy="3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070ED27B-5C7F-4E77-A0E7-4B1FB5E4A2E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801000" y="56705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2224D2B5-0B73-437F-A245-69E0DBFF701A}"/>
                    </a:ext>
                  </a:extLst>
                </p14:cNvPr>
                <p14:cNvContentPartPr/>
                <p14:nvPr/>
              </p14:nvContentPartPr>
              <p14:xfrm>
                <a:off x="3860760" y="5709400"/>
                <a:ext cx="164520" cy="21888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2224D2B5-0B73-437F-A245-69E0DBFF701A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851760" y="5700400"/>
                  <a:ext cx="18216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45A32505-529C-4FBD-988F-304A4D613E33}"/>
                    </a:ext>
                  </a:extLst>
                </p14:cNvPr>
                <p14:cNvContentPartPr/>
                <p14:nvPr/>
              </p14:nvContentPartPr>
              <p14:xfrm>
                <a:off x="4118880" y="5466760"/>
                <a:ext cx="327240" cy="3898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45A32505-529C-4FBD-988F-304A4D613E33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109880" y="5457760"/>
                  <a:ext cx="344880" cy="40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D11FB603-0A29-4C82-80CB-E57F97214E48}"/>
                    </a:ext>
                  </a:extLst>
                </p14:cNvPr>
                <p14:cNvContentPartPr/>
                <p14:nvPr/>
              </p14:nvContentPartPr>
              <p14:xfrm>
                <a:off x="3382680" y="6063280"/>
                <a:ext cx="85680" cy="3110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D11FB603-0A29-4C82-80CB-E57F97214E48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373680" y="6054640"/>
                  <a:ext cx="10332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78B216A-CC1A-4D4C-A16D-3A8431EF3B70}"/>
                    </a:ext>
                  </a:extLst>
                </p14:cNvPr>
                <p14:cNvContentPartPr/>
                <p14:nvPr/>
              </p14:nvContentPartPr>
              <p14:xfrm>
                <a:off x="3565560" y="6095680"/>
                <a:ext cx="360" cy="22068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78B216A-CC1A-4D4C-A16D-3A8431EF3B70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556920" y="6086680"/>
                  <a:ext cx="1800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F5FF5414-97DA-48DE-AE4C-3E648C791BCF}"/>
                    </a:ext>
                  </a:extLst>
                </p14:cNvPr>
                <p14:cNvContentPartPr/>
                <p14:nvPr/>
              </p14:nvContentPartPr>
              <p14:xfrm>
                <a:off x="3596160" y="6024400"/>
                <a:ext cx="30600" cy="291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F5FF5414-97DA-48DE-AE4C-3E648C791BCF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587520" y="6015400"/>
                  <a:ext cx="4824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FB10724-4095-4D69-82E1-F3B6BDDE52F5}"/>
                    </a:ext>
                  </a:extLst>
                </p14:cNvPr>
                <p14:cNvContentPartPr/>
                <p14:nvPr/>
              </p14:nvContentPartPr>
              <p14:xfrm>
                <a:off x="3601920" y="5987320"/>
                <a:ext cx="393120" cy="3776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FB10724-4095-4D69-82E1-F3B6BDDE52F5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593280" y="5978680"/>
                  <a:ext cx="410760" cy="39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F2608D5-BA75-46BA-BAC3-2CCCC6039C4A}"/>
              </a:ext>
            </a:extLst>
          </p:cNvPr>
          <p:cNvGrpSpPr/>
          <p:nvPr/>
        </p:nvGrpSpPr>
        <p:grpSpPr>
          <a:xfrm>
            <a:off x="2345160" y="2501080"/>
            <a:ext cx="1801800" cy="2588040"/>
            <a:chOff x="2345160" y="2501080"/>
            <a:chExt cx="1801800" cy="2588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0787712-2227-430F-A573-4B7214E830C0}"/>
                    </a:ext>
                  </a:extLst>
                </p14:cNvPr>
                <p14:cNvContentPartPr/>
                <p14:nvPr/>
              </p14:nvContentPartPr>
              <p14:xfrm>
                <a:off x="2468280" y="2681800"/>
                <a:ext cx="173520" cy="111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0787712-2227-430F-A573-4B7214E830C0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450280" y="2663800"/>
                  <a:ext cx="2091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6ACD989-0A92-43AE-91D8-5ED0EF34B9D0}"/>
                    </a:ext>
                  </a:extLst>
                </p14:cNvPr>
                <p14:cNvContentPartPr/>
                <p14:nvPr/>
              </p14:nvContentPartPr>
              <p14:xfrm>
                <a:off x="2800560" y="2571280"/>
                <a:ext cx="118440" cy="2574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6ACD989-0A92-43AE-91D8-5ED0EF34B9D0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782920" y="2553280"/>
                  <a:ext cx="15408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9C64A32-5E34-4A6A-9E0E-0D183085CC53}"/>
                    </a:ext>
                  </a:extLst>
                </p14:cNvPr>
                <p14:cNvContentPartPr/>
                <p14:nvPr/>
              </p14:nvContentPartPr>
              <p14:xfrm>
                <a:off x="3033480" y="2549680"/>
                <a:ext cx="135000" cy="3178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9C64A32-5E34-4A6A-9E0E-0D183085CC53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015840" y="2532040"/>
                  <a:ext cx="17064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F83B711-0319-455A-B28F-323F8E38D3AF}"/>
                    </a:ext>
                  </a:extLst>
                </p14:cNvPr>
                <p14:cNvContentPartPr/>
                <p14:nvPr/>
              </p14:nvContentPartPr>
              <p14:xfrm>
                <a:off x="3250560" y="2546080"/>
                <a:ext cx="124200" cy="2790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F83B711-0319-455A-B28F-323F8E38D3AF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232920" y="2528080"/>
                  <a:ext cx="15984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10D52D6-E910-49D6-8626-CD3BE5439F56}"/>
                    </a:ext>
                  </a:extLst>
                </p14:cNvPr>
                <p14:cNvContentPartPr/>
                <p14:nvPr/>
              </p14:nvContentPartPr>
              <p14:xfrm>
                <a:off x="2593560" y="2935600"/>
                <a:ext cx="880920" cy="9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10D52D6-E910-49D6-8626-CD3BE5439F56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2575920" y="2917960"/>
                  <a:ext cx="91656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5E47A46-85FA-4AA8-A100-D1479F92F54D}"/>
                    </a:ext>
                  </a:extLst>
                </p14:cNvPr>
                <p14:cNvContentPartPr/>
                <p14:nvPr/>
              </p14:nvContentPartPr>
              <p14:xfrm>
                <a:off x="2791560" y="3080320"/>
                <a:ext cx="12600" cy="86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55E47A46-85FA-4AA8-A100-D1479F92F54D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773920" y="3062320"/>
                  <a:ext cx="4824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7DBC82CC-1F3D-4B8A-91B6-AFA27091C442}"/>
                    </a:ext>
                  </a:extLst>
                </p14:cNvPr>
                <p14:cNvContentPartPr/>
                <p14:nvPr/>
              </p14:nvContentPartPr>
              <p14:xfrm>
                <a:off x="2737200" y="3067360"/>
                <a:ext cx="163440" cy="3258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7DBC82CC-1F3D-4B8A-91B6-AFA27091C442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719200" y="3049360"/>
                  <a:ext cx="19908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277026B-541F-4776-BC10-3DECB918221C}"/>
                    </a:ext>
                  </a:extLst>
                </p14:cNvPr>
                <p14:cNvContentPartPr/>
                <p14:nvPr/>
              </p14:nvContentPartPr>
              <p14:xfrm>
                <a:off x="2980920" y="3065920"/>
                <a:ext cx="189000" cy="3618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277026B-541F-4776-BC10-3DECB918221C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2962920" y="3047920"/>
                  <a:ext cx="224640" cy="39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8A5E3681-58EA-4CF1-80F6-5ACFF5583D3E}"/>
                    </a:ext>
                  </a:extLst>
                </p14:cNvPr>
                <p14:cNvContentPartPr/>
                <p14:nvPr/>
              </p14:nvContentPartPr>
              <p14:xfrm>
                <a:off x="3259920" y="3047560"/>
                <a:ext cx="172080" cy="3081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8A5E3681-58EA-4CF1-80F6-5ACFF5583D3E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3241920" y="3029560"/>
                  <a:ext cx="20772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FD06960-07D4-489D-AF77-7DE43160C01F}"/>
                    </a:ext>
                  </a:extLst>
                </p14:cNvPr>
                <p14:cNvContentPartPr/>
                <p14:nvPr/>
              </p14:nvContentPartPr>
              <p14:xfrm>
                <a:off x="2666280" y="3056200"/>
                <a:ext cx="219240" cy="630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FD06960-07D4-489D-AF77-7DE43160C01F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2648280" y="3038560"/>
                  <a:ext cx="25488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7CE12D6-332C-473E-AEF5-78927294D7D8}"/>
                    </a:ext>
                  </a:extLst>
                </p14:cNvPr>
                <p14:cNvContentPartPr/>
                <p14:nvPr/>
              </p14:nvContentPartPr>
              <p14:xfrm>
                <a:off x="2469000" y="3535360"/>
                <a:ext cx="233640" cy="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7CE12D6-332C-473E-AEF5-78927294D7D8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2451360" y="3517360"/>
                  <a:ext cx="26928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2CDB378-5682-4425-97E8-83630AFDB268}"/>
                    </a:ext>
                  </a:extLst>
                </p14:cNvPr>
                <p14:cNvContentPartPr/>
                <p14:nvPr/>
              </p14:nvContentPartPr>
              <p14:xfrm>
                <a:off x="2786880" y="3497200"/>
                <a:ext cx="120240" cy="2563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2CDB378-5682-4425-97E8-83630AFDB268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2768880" y="3479200"/>
                  <a:ext cx="15588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16A3E71-FBC1-4A72-9F4C-A9D9BE5A7DDE}"/>
                    </a:ext>
                  </a:extLst>
                </p14:cNvPr>
                <p14:cNvContentPartPr/>
                <p14:nvPr/>
              </p14:nvContentPartPr>
              <p14:xfrm>
                <a:off x="3017280" y="3464080"/>
                <a:ext cx="163080" cy="2710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16A3E71-FBC1-4A72-9F4C-A9D9BE5A7DDE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2999640" y="3446080"/>
                  <a:ext cx="19872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9A99B3F-6257-442E-9183-D68F848029BA}"/>
                    </a:ext>
                  </a:extLst>
                </p14:cNvPr>
                <p14:cNvContentPartPr/>
                <p14:nvPr/>
              </p14:nvContentPartPr>
              <p14:xfrm>
                <a:off x="3273600" y="3402880"/>
                <a:ext cx="160920" cy="3279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9A99B3F-6257-442E-9183-D68F848029BA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3255960" y="3384880"/>
                  <a:ext cx="19656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E55ACA59-813C-41B0-9839-6F3E9C3398C5}"/>
                    </a:ext>
                  </a:extLst>
                </p14:cNvPr>
                <p14:cNvContentPartPr/>
                <p14:nvPr/>
              </p14:nvContentPartPr>
              <p14:xfrm>
                <a:off x="2577720" y="3855760"/>
                <a:ext cx="1188720" cy="252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E55ACA59-813C-41B0-9839-6F3E9C3398C5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2560080" y="3837760"/>
                  <a:ext cx="122436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C70C945-D91D-479D-8D97-11E8B9B957B1}"/>
                    </a:ext>
                  </a:extLst>
                </p14:cNvPr>
                <p14:cNvContentPartPr/>
                <p14:nvPr/>
              </p14:nvContentPartPr>
              <p14:xfrm>
                <a:off x="2742600" y="3982480"/>
                <a:ext cx="185760" cy="1400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C70C945-D91D-479D-8D97-11E8B9B957B1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2724960" y="3964480"/>
                  <a:ext cx="22140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7FC019A7-D946-4EE1-91A1-0AAD07702DA7}"/>
                    </a:ext>
                  </a:extLst>
                </p14:cNvPr>
                <p14:cNvContentPartPr/>
                <p14:nvPr/>
              </p14:nvContentPartPr>
              <p14:xfrm>
                <a:off x="2894880" y="4004080"/>
                <a:ext cx="11160" cy="2851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7FC019A7-D946-4EE1-91A1-0AAD07702DA7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2876880" y="3986440"/>
                  <a:ext cx="46800" cy="32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4E67D6F-58C1-4849-8206-AA6585B854F9}"/>
                    </a:ext>
                  </a:extLst>
                </p14:cNvPr>
                <p14:cNvContentPartPr/>
                <p14:nvPr/>
              </p14:nvContentPartPr>
              <p14:xfrm>
                <a:off x="3057600" y="4016320"/>
                <a:ext cx="147600" cy="2444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4E67D6F-58C1-4849-8206-AA6585B854F9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039960" y="3998320"/>
                  <a:ext cx="18324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D854D14F-72C9-4B99-901E-7C8112C5AC78}"/>
                    </a:ext>
                  </a:extLst>
                </p14:cNvPr>
                <p14:cNvContentPartPr/>
                <p14:nvPr/>
              </p14:nvContentPartPr>
              <p14:xfrm>
                <a:off x="3285840" y="3982480"/>
                <a:ext cx="148680" cy="1839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D854D14F-72C9-4B99-901E-7C8112C5AC78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267840" y="3964480"/>
                  <a:ext cx="1843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933BBFD3-FC28-4B5C-BB5A-D8129C83201B}"/>
                    </a:ext>
                  </a:extLst>
                </p14:cNvPr>
                <p14:cNvContentPartPr/>
                <p14:nvPr/>
              </p14:nvContentPartPr>
              <p14:xfrm>
                <a:off x="2345160" y="4328080"/>
                <a:ext cx="215280" cy="309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933BBFD3-FC28-4B5C-BB5A-D8129C83201B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2327160" y="4310080"/>
                  <a:ext cx="25092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901290DF-8D96-4D44-8BD4-5AF38D6F2D08}"/>
                    </a:ext>
                  </a:extLst>
                </p14:cNvPr>
                <p14:cNvContentPartPr/>
                <p14:nvPr/>
              </p14:nvContentPartPr>
              <p14:xfrm>
                <a:off x="2794080" y="4323760"/>
                <a:ext cx="172440" cy="2941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901290DF-8D96-4D44-8BD4-5AF38D6F2D08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2776440" y="4305760"/>
                  <a:ext cx="208080" cy="32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D1D78B39-2190-4704-88FF-FED21DC58DFB}"/>
                    </a:ext>
                  </a:extLst>
                </p14:cNvPr>
                <p14:cNvContentPartPr/>
                <p14:nvPr/>
              </p14:nvContentPartPr>
              <p14:xfrm>
                <a:off x="3068040" y="4297480"/>
                <a:ext cx="199440" cy="3434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D1D78B39-2190-4704-88FF-FED21DC58DFB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050040" y="4279480"/>
                  <a:ext cx="23508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02F565B-D065-40EF-99F6-0DADABC47546}"/>
                    </a:ext>
                  </a:extLst>
                </p14:cNvPr>
                <p14:cNvContentPartPr/>
                <p14:nvPr/>
              </p14:nvContentPartPr>
              <p14:xfrm>
                <a:off x="3349560" y="4297480"/>
                <a:ext cx="119160" cy="2350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02F565B-D065-40EF-99F6-0DADABC47546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331920" y="4279480"/>
                  <a:ext cx="15480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E78758CA-9AB2-4D7D-8F54-B2E87746E563}"/>
                    </a:ext>
                  </a:extLst>
                </p14:cNvPr>
                <p14:cNvContentPartPr/>
                <p14:nvPr/>
              </p14:nvContentPartPr>
              <p14:xfrm>
                <a:off x="2510400" y="4663240"/>
                <a:ext cx="1086120" cy="349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78758CA-9AB2-4D7D-8F54-B2E87746E563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2492400" y="4645240"/>
                  <a:ext cx="112176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7C9A560-7661-4CE7-8314-DCD767589E79}"/>
                    </a:ext>
                  </a:extLst>
                </p14:cNvPr>
                <p14:cNvContentPartPr/>
                <p14:nvPr/>
              </p14:nvContentPartPr>
              <p14:xfrm>
                <a:off x="2946000" y="4819120"/>
                <a:ext cx="249120" cy="2700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7C9A560-7661-4CE7-8314-DCD767589E79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2928000" y="4801480"/>
                  <a:ext cx="28476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CB37E0C1-AAFD-4695-8FB5-95F6368D6217}"/>
                    </a:ext>
                  </a:extLst>
                </p14:cNvPr>
                <p14:cNvContentPartPr/>
                <p14:nvPr/>
              </p14:nvContentPartPr>
              <p14:xfrm>
                <a:off x="3259920" y="4807960"/>
                <a:ext cx="185400" cy="2239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CB37E0C1-AAFD-4695-8FB5-95F6368D6217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3242280" y="4789960"/>
                  <a:ext cx="22104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AED56935-45DC-462E-8C57-5AB29E13AE35}"/>
                    </a:ext>
                  </a:extLst>
                </p14:cNvPr>
                <p14:cNvContentPartPr/>
                <p14:nvPr/>
              </p14:nvContentPartPr>
              <p14:xfrm>
                <a:off x="3726120" y="2501080"/>
                <a:ext cx="420840" cy="20426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AED56935-45DC-462E-8C57-5AB29E13AE35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3708480" y="2483440"/>
                  <a:ext cx="456480" cy="2078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A5B9548-44A3-4303-8D69-F3DCBC767F86}"/>
              </a:ext>
            </a:extLst>
          </p:cNvPr>
          <p:cNvGrpSpPr/>
          <p:nvPr/>
        </p:nvGrpSpPr>
        <p:grpSpPr>
          <a:xfrm>
            <a:off x="4330200" y="2813560"/>
            <a:ext cx="2029680" cy="2609280"/>
            <a:chOff x="4330200" y="2813560"/>
            <a:chExt cx="2029680" cy="2609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60C5253A-9BD4-4466-A6C2-E6593EF18B1E}"/>
                    </a:ext>
                  </a:extLst>
                </p14:cNvPr>
                <p14:cNvContentPartPr/>
                <p14:nvPr/>
              </p14:nvContentPartPr>
              <p14:xfrm>
                <a:off x="4330200" y="3000760"/>
                <a:ext cx="113400" cy="2844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60C5253A-9BD4-4466-A6C2-E6593EF18B1E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4312200" y="2982760"/>
                  <a:ext cx="14904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F78C2FDC-21E3-4B6A-9514-5F9357120E1B}"/>
                    </a:ext>
                  </a:extLst>
                </p14:cNvPr>
                <p14:cNvContentPartPr/>
                <p14:nvPr/>
              </p14:nvContentPartPr>
              <p14:xfrm>
                <a:off x="4469880" y="3007240"/>
                <a:ext cx="167040" cy="2721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F78C2FDC-21E3-4B6A-9514-5F9357120E1B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4451880" y="2989240"/>
                  <a:ext cx="20268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B6F6134C-E6F4-452E-AF9F-ADDBEF3A7429}"/>
                    </a:ext>
                  </a:extLst>
                </p14:cNvPr>
                <p14:cNvContentPartPr/>
                <p14:nvPr/>
              </p14:nvContentPartPr>
              <p14:xfrm>
                <a:off x="4662480" y="2813560"/>
                <a:ext cx="156600" cy="4312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B6F6134C-E6F4-452E-AF9F-ADDBEF3A7429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4644480" y="2795920"/>
                  <a:ext cx="192240" cy="46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BB45B803-EC42-47C1-8846-98ECC28680FB}"/>
                    </a:ext>
                  </a:extLst>
                </p14:cNvPr>
                <p14:cNvContentPartPr/>
                <p14:nvPr/>
              </p14:nvContentPartPr>
              <p14:xfrm>
                <a:off x="4846080" y="2874040"/>
                <a:ext cx="36000" cy="3841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BB45B803-EC42-47C1-8846-98ECC28680FB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828440" y="2856400"/>
                  <a:ext cx="71640" cy="41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15EA32CC-F2D3-4E8B-9F0A-766A033146E5}"/>
                    </a:ext>
                  </a:extLst>
                </p14:cNvPr>
                <p14:cNvContentPartPr/>
                <p14:nvPr/>
              </p14:nvContentPartPr>
              <p14:xfrm>
                <a:off x="4786320" y="2996800"/>
                <a:ext cx="161640" cy="3960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15EA32CC-F2D3-4E8B-9F0A-766A033146E5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4768680" y="2978800"/>
                  <a:ext cx="1972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47138E06-2753-4A65-8562-7F1DE1BFAE00}"/>
                    </a:ext>
                  </a:extLst>
                </p14:cNvPr>
                <p14:cNvContentPartPr/>
                <p14:nvPr/>
              </p14:nvContentPartPr>
              <p14:xfrm>
                <a:off x="4917000" y="2936680"/>
                <a:ext cx="174960" cy="3301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47138E06-2753-4A65-8562-7F1DE1BFAE00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4899360" y="2918680"/>
                  <a:ext cx="210600" cy="36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425925C6-BC27-480B-8427-E252F36B6315}"/>
                    </a:ext>
                  </a:extLst>
                </p14:cNvPr>
                <p14:cNvContentPartPr/>
                <p14:nvPr/>
              </p14:nvContentPartPr>
              <p14:xfrm>
                <a:off x="5124720" y="2996800"/>
                <a:ext cx="118080" cy="2473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425925C6-BC27-480B-8427-E252F36B6315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5106720" y="2978800"/>
                  <a:ext cx="15372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0AF3964F-E012-464E-9404-3695C7117618}"/>
                    </a:ext>
                  </a:extLst>
                </p14:cNvPr>
                <p14:cNvContentPartPr/>
                <p14:nvPr/>
              </p14:nvContentPartPr>
              <p14:xfrm>
                <a:off x="5355120" y="3022360"/>
                <a:ext cx="124560" cy="2242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0AF3964F-E012-464E-9404-3695C7117618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5337480" y="3004360"/>
                  <a:ext cx="16020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AFEE3927-4101-4F60-A131-24127B2FE463}"/>
                    </a:ext>
                  </a:extLst>
                </p14:cNvPr>
                <p14:cNvContentPartPr/>
                <p14:nvPr/>
              </p14:nvContentPartPr>
              <p14:xfrm>
                <a:off x="5380680" y="2834440"/>
                <a:ext cx="217440" cy="4442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AFEE3927-4101-4F60-A131-24127B2FE463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5363040" y="2816440"/>
                  <a:ext cx="253080" cy="47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ACC88C9F-A17E-4E90-9EF6-293D6DFAA367}"/>
                    </a:ext>
                  </a:extLst>
                </p14:cNvPr>
                <p14:cNvContentPartPr/>
                <p14:nvPr/>
              </p14:nvContentPartPr>
              <p14:xfrm>
                <a:off x="4459800" y="3421600"/>
                <a:ext cx="185040" cy="3528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ACC88C9F-A17E-4E90-9EF6-293D6DFAA367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4441800" y="3403960"/>
                  <a:ext cx="220680" cy="38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AD509333-64C3-4260-B776-9FD3D32E8284}"/>
                    </a:ext>
                  </a:extLst>
                </p14:cNvPr>
                <p14:cNvContentPartPr/>
                <p14:nvPr/>
              </p14:nvContentPartPr>
              <p14:xfrm>
                <a:off x="4702800" y="3433480"/>
                <a:ext cx="142200" cy="3729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AD509333-64C3-4260-B776-9FD3D32E8284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4684800" y="3415480"/>
                  <a:ext cx="177840" cy="40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009446EA-3560-4736-B3AC-824026A9DA38}"/>
                    </a:ext>
                  </a:extLst>
                </p14:cNvPr>
                <p14:cNvContentPartPr/>
                <p14:nvPr/>
              </p14:nvContentPartPr>
              <p14:xfrm>
                <a:off x="4883880" y="3493240"/>
                <a:ext cx="71280" cy="2469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009446EA-3560-4736-B3AC-824026A9DA38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4866240" y="3475240"/>
                  <a:ext cx="10692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8666DD35-513D-4527-95E6-FC59135702F5}"/>
                    </a:ext>
                  </a:extLst>
                </p14:cNvPr>
                <p14:cNvContentPartPr/>
                <p14:nvPr/>
              </p14:nvContentPartPr>
              <p14:xfrm>
                <a:off x="5182320" y="3545080"/>
                <a:ext cx="124200" cy="20484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8666DD35-513D-4527-95E6-FC59135702F5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5164320" y="3527440"/>
                  <a:ext cx="15984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EB29E29D-15E4-4232-9531-E8B26275E7DF}"/>
                    </a:ext>
                  </a:extLst>
                </p14:cNvPr>
                <p14:cNvContentPartPr/>
                <p14:nvPr/>
              </p14:nvContentPartPr>
              <p14:xfrm>
                <a:off x="5394720" y="3543280"/>
                <a:ext cx="149040" cy="1558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EB29E29D-15E4-4232-9531-E8B26275E7DF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5376720" y="3525640"/>
                  <a:ext cx="1846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BFBE66B3-B9CF-4C50-A089-C35CC9275687}"/>
                    </a:ext>
                  </a:extLst>
                </p14:cNvPr>
                <p14:cNvContentPartPr/>
                <p14:nvPr/>
              </p14:nvContentPartPr>
              <p14:xfrm>
                <a:off x="5648520" y="3415120"/>
                <a:ext cx="360" cy="3056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BFBE66B3-B9CF-4C50-A089-C35CC9275687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5630880" y="3397120"/>
                  <a:ext cx="36000" cy="34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641B2A3F-5D2F-4AFA-ADCA-E91531E1FD6C}"/>
                    </a:ext>
                  </a:extLst>
                </p14:cNvPr>
                <p14:cNvContentPartPr/>
                <p14:nvPr/>
              </p14:nvContentPartPr>
              <p14:xfrm>
                <a:off x="5596680" y="3555520"/>
                <a:ext cx="133560" cy="864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641B2A3F-5D2F-4AFA-ADCA-E91531E1FD6C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5579040" y="3537520"/>
                  <a:ext cx="16920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C70729A-06D5-4C70-8819-9A6D06AB2057}"/>
                    </a:ext>
                  </a:extLst>
                </p14:cNvPr>
                <p14:cNvContentPartPr/>
                <p14:nvPr/>
              </p14:nvContentPartPr>
              <p14:xfrm>
                <a:off x="5750400" y="3433480"/>
                <a:ext cx="30960" cy="2448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C70729A-06D5-4C70-8819-9A6D06AB2057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5732760" y="3415480"/>
                  <a:ext cx="6660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5BEA1745-3384-4D5F-8001-1FD723B536D2}"/>
                    </a:ext>
                  </a:extLst>
                </p14:cNvPr>
                <p14:cNvContentPartPr/>
                <p14:nvPr/>
              </p14:nvContentPartPr>
              <p14:xfrm>
                <a:off x="5882520" y="3393160"/>
                <a:ext cx="10440" cy="3902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5BEA1745-3384-4D5F-8001-1FD723B536D2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5864880" y="3375160"/>
                  <a:ext cx="46080" cy="42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D22883B-DACD-4DAA-B0A4-4BC8F19D723C}"/>
                    </a:ext>
                  </a:extLst>
                </p14:cNvPr>
                <p14:cNvContentPartPr/>
                <p14:nvPr/>
              </p14:nvContentPartPr>
              <p14:xfrm>
                <a:off x="4450080" y="3941440"/>
                <a:ext cx="250200" cy="25236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D22883B-DACD-4DAA-B0A4-4BC8F19D723C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4432080" y="3923440"/>
                  <a:ext cx="28584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8B8A4CA6-4B6E-4A9E-8A2B-F4F2953E1305}"/>
                    </a:ext>
                  </a:extLst>
                </p14:cNvPr>
                <p14:cNvContentPartPr/>
                <p14:nvPr/>
              </p14:nvContentPartPr>
              <p14:xfrm>
                <a:off x="4765080" y="3961960"/>
                <a:ext cx="124560" cy="2142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8B8A4CA6-4B6E-4A9E-8A2B-F4F2953E1305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4747080" y="3944320"/>
                  <a:ext cx="16020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6C18F92F-8857-44E2-A2DB-0A151B74F10A}"/>
                    </a:ext>
                  </a:extLst>
                </p14:cNvPr>
                <p14:cNvContentPartPr/>
                <p14:nvPr/>
              </p14:nvContentPartPr>
              <p14:xfrm>
                <a:off x="5053440" y="3915880"/>
                <a:ext cx="456840" cy="5983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6C18F92F-8857-44E2-A2DB-0A151B74F10A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5035440" y="3898240"/>
                  <a:ext cx="492480" cy="63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B3CE8814-C1BB-467A-83B6-A73D43DD2E50}"/>
                    </a:ext>
                  </a:extLst>
                </p14:cNvPr>
                <p14:cNvContentPartPr/>
                <p14:nvPr/>
              </p14:nvContentPartPr>
              <p14:xfrm>
                <a:off x="5513880" y="3901120"/>
                <a:ext cx="125280" cy="3027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B3CE8814-C1BB-467A-83B6-A73D43DD2E50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5495880" y="3883120"/>
                  <a:ext cx="16092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E37F545D-9BE3-48F2-84E3-EA42C2F748B1}"/>
                    </a:ext>
                  </a:extLst>
                </p14:cNvPr>
                <p14:cNvContentPartPr/>
                <p14:nvPr/>
              </p14:nvContentPartPr>
              <p14:xfrm>
                <a:off x="5739240" y="3978880"/>
                <a:ext cx="292320" cy="20160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E37F545D-9BE3-48F2-84E3-EA42C2F748B1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5721600" y="3960880"/>
                  <a:ext cx="32796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88E97917-DF6B-4E57-A07E-1E070926C143}"/>
                    </a:ext>
                  </a:extLst>
                </p14:cNvPr>
                <p14:cNvContentPartPr/>
                <p14:nvPr/>
              </p14:nvContentPartPr>
              <p14:xfrm>
                <a:off x="4399320" y="4459840"/>
                <a:ext cx="188280" cy="2080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88E97917-DF6B-4E57-A07E-1E070926C143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4381320" y="4441840"/>
                  <a:ext cx="22392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04A69D4E-BD80-474D-83A1-7F96D506416B}"/>
                    </a:ext>
                  </a:extLst>
                </p14:cNvPr>
                <p14:cNvContentPartPr/>
                <p14:nvPr/>
              </p14:nvContentPartPr>
              <p14:xfrm>
                <a:off x="4643040" y="4478560"/>
                <a:ext cx="132480" cy="1879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04A69D4E-BD80-474D-83A1-7F96D506416B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4625040" y="4460920"/>
                  <a:ext cx="16812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6BD07520-F19E-400F-9581-B5AC7EDD7952}"/>
                    </a:ext>
                  </a:extLst>
                </p14:cNvPr>
                <p14:cNvContentPartPr/>
                <p14:nvPr/>
              </p14:nvContentPartPr>
              <p14:xfrm>
                <a:off x="4876320" y="4439680"/>
                <a:ext cx="246960" cy="2034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6BD07520-F19E-400F-9581-B5AC7EDD7952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4858680" y="4421680"/>
                  <a:ext cx="28260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7CA7D858-65B8-4C35-861A-15C9D863E8C4}"/>
                    </a:ext>
                  </a:extLst>
                </p14:cNvPr>
                <p14:cNvContentPartPr/>
                <p14:nvPr/>
              </p14:nvContentPartPr>
              <p14:xfrm>
                <a:off x="5273040" y="4276600"/>
                <a:ext cx="655560" cy="3398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7CA7D858-65B8-4C35-861A-15C9D863E8C4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5255040" y="4258960"/>
                  <a:ext cx="691200" cy="37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E9D1283B-C87F-490A-992C-37CA2529CA26}"/>
                    </a:ext>
                  </a:extLst>
                </p14:cNvPr>
                <p14:cNvContentPartPr/>
                <p14:nvPr/>
              </p14:nvContentPartPr>
              <p14:xfrm>
                <a:off x="4470240" y="4724080"/>
                <a:ext cx="412560" cy="3909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E9D1283B-C87F-490A-992C-37CA2529CA26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4452240" y="4706440"/>
                  <a:ext cx="448200" cy="42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894298C0-3217-4169-AE03-53112B117CF2}"/>
                    </a:ext>
                  </a:extLst>
                </p14:cNvPr>
                <p14:cNvContentPartPr/>
                <p14:nvPr/>
              </p14:nvContentPartPr>
              <p14:xfrm>
                <a:off x="4988640" y="4714000"/>
                <a:ext cx="6480" cy="2937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894298C0-3217-4169-AE03-53112B117CF2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4970640" y="4696000"/>
                  <a:ext cx="42120" cy="32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DFFB901A-58E6-4A83-AFC7-559B4C08D93E}"/>
                    </a:ext>
                  </a:extLst>
                </p14:cNvPr>
                <p14:cNvContentPartPr/>
                <p14:nvPr/>
              </p14:nvContentPartPr>
              <p14:xfrm>
                <a:off x="4968120" y="4924960"/>
                <a:ext cx="122400" cy="1260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DFFB901A-58E6-4A83-AFC7-559B4C08D93E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4950120" y="4907320"/>
                  <a:ext cx="15804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515CA95B-A240-4E8C-A089-F5277C89CD69}"/>
                    </a:ext>
                  </a:extLst>
                </p14:cNvPr>
                <p14:cNvContentPartPr/>
                <p14:nvPr/>
              </p14:nvContentPartPr>
              <p14:xfrm>
                <a:off x="5079360" y="4818040"/>
                <a:ext cx="247680" cy="2080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515CA95B-A240-4E8C-A089-F5277C89CD69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5061720" y="4800400"/>
                  <a:ext cx="28332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CDB21FD1-49CF-438B-BE21-29B762C250F5}"/>
                    </a:ext>
                  </a:extLst>
                </p14:cNvPr>
                <p14:cNvContentPartPr/>
                <p14:nvPr/>
              </p14:nvContentPartPr>
              <p14:xfrm>
                <a:off x="5384640" y="4781320"/>
                <a:ext cx="453960" cy="2307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CDB21FD1-49CF-438B-BE21-29B762C250F5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5367000" y="4763680"/>
                  <a:ext cx="48960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A80E752D-1548-4B22-BCC5-CAF104EE8EAD}"/>
                    </a:ext>
                  </a:extLst>
                </p14:cNvPr>
                <p14:cNvContentPartPr/>
                <p14:nvPr/>
              </p14:nvContentPartPr>
              <p14:xfrm>
                <a:off x="5985480" y="4594840"/>
                <a:ext cx="111600" cy="26604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A80E752D-1548-4B22-BCC5-CAF104EE8EAD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5967840" y="4576840"/>
                  <a:ext cx="14724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93F0F6E0-7D3C-42F1-9A51-8921B8A22C3E}"/>
                    </a:ext>
                  </a:extLst>
                </p14:cNvPr>
                <p14:cNvContentPartPr/>
                <p14:nvPr/>
              </p14:nvContentPartPr>
              <p14:xfrm>
                <a:off x="5160360" y="5228440"/>
                <a:ext cx="140040" cy="19440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93F0F6E0-7D3C-42F1-9A51-8921B8A22C3E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5142720" y="5210800"/>
                  <a:ext cx="17568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EB8B0343-0C96-41A7-825F-C2EBB90BEDC3}"/>
                    </a:ext>
                  </a:extLst>
                </p14:cNvPr>
                <p14:cNvContentPartPr/>
                <p14:nvPr/>
              </p14:nvContentPartPr>
              <p14:xfrm>
                <a:off x="5384640" y="5242840"/>
                <a:ext cx="148680" cy="1029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EB8B0343-0C96-41A7-825F-C2EBB90BEDC3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5367000" y="5225200"/>
                  <a:ext cx="18432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076EEB0C-829D-41C4-BC90-42C6461A7BA3}"/>
                    </a:ext>
                  </a:extLst>
                </p14:cNvPr>
                <p14:cNvContentPartPr/>
                <p14:nvPr/>
              </p14:nvContentPartPr>
              <p14:xfrm>
                <a:off x="5596680" y="5012800"/>
                <a:ext cx="154080" cy="3211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076EEB0C-829D-41C4-BC90-42C6461A7BA3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5578680" y="4994800"/>
                  <a:ext cx="189720" cy="35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F3CC51AF-458A-49DE-8A13-89D7DE0B4D81}"/>
                    </a:ext>
                  </a:extLst>
                </p14:cNvPr>
                <p14:cNvContentPartPr/>
                <p14:nvPr/>
              </p14:nvContentPartPr>
              <p14:xfrm>
                <a:off x="5957760" y="5042320"/>
                <a:ext cx="84960" cy="31140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F3CC51AF-458A-49DE-8A13-89D7DE0B4D81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5939760" y="5024680"/>
                  <a:ext cx="12060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2BEDD8DA-BB5D-486E-B654-2C2E7FF18B62}"/>
                    </a:ext>
                  </a:extLst>
                </p14:cNvPr>
                <p14:cNvContentPartPr/>
                <p14:nvPr/>
              </p14:nvContentPartPr>
              <p14:xfrm>
                <a:off x="6115440" y="4979680"/>
                <a:ext cx="105120" cy="3045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2BEDD8DA-BB5D-486E-B654-2C2E7FF18B62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6097440" y="4961680"/>
                  <a:ext cx="14076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08E1475C-8A74-47C3-8679-B805B0C9672D}"/>
                    </a:ext>
                  </a:extLst>
                </p14:cNvPr>
                <p14:cNvContentPartPr/>
                <p14:nvPr/>
              </p14:nvContentPartPr>
              <p14:xfrm>
                <a:off x="6241800" y="4947640"/>
                <a:ext cx="118080" cy="27720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08E1475C-8A74-47C3-8679-B805B0C9672D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6224160" y="4930000"/>
                  <a:ext cx="153720" cy="312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9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966E84D8-B965-482D-AEEA-B21C6B758C03}"/>
                  </a:ext>
                </a:extLst>
              </p14:cNvPr>
              <p14:cNvContentPartPr/>
              <p14:nvPr/>
            </p14:nvContentPartPr>
            <p14:xfrm>
              <a:off x="10202160" y="2722480"/>
              <a:ext cx="171000" cy="250704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966E84D8-B965-482D-AEEA-B21C6B758C03}"/>
                  </a:ext>
                </a:extLst>
              </p:cNvPr>
              <p:cNvPicPr/>
              <p:nvPr/>
            </p:nvPicPr>
            <p:blipFill>
              <a:blip r:embed="rId180"/>
              <a:stretch>
                <a:fillRect/>
              </a:stretch>
            </p:blipFill>
            <p:spPr>
              <a:xfrm>
                <a:off x="10184520" y="2704840"/>
                <a:ext cx="206640" cy="2542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46" name="Group 145">
            <a:extLst>
              <a:ext uri="{FF2B5EF4-FFF2-40B4-BE49-F238E27FC236}">
                <a16:creationId xmlns:a16="http://schemas.microsoft.com/office/drawing/2014/main" id="{83E11421-4E24-431C-B4E3-60D5106B9225}"/>
              </a:ext>
            </a:extLst>
          </p:cNvPr>
          <p:cNvGrpSpPr/>
          <p:nvPr/>
        </p:nvGrpSpPr>
        <p:grpSpPr>
          <a:xfrm>
            <a:off x="8388480" y="2386960"/>
            <a:ext cx="3295800" cy="2467080"/>
            <a:chOff x="8388480" y="2386960"/>
            <a:chExt cx="3295800" cy="246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09AC2CC7-1AAD-4057-AA3B-8BF9A204D15F}"/>
                    </a:ext>
                  </a:extLst>
                </p14:cNvPr>
                <p14:cNvContentPartPr/>
                <p14:nvPr/>
              </p14:nvContentPartPr>
              <p14:xfrm>
                <a:off x="8769720" y="3828760"/>
                <a:ext cx="2914560" cy="14436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09AC2CC7-1AAD-4057-AA3B-8BF9A204D15F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8752080" y="3810760"/>
                  <a:ext cx="295020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409A10D1-5240-43EE-991B-C274616D45D9}"/>
                    </a:ext>
                  </a:extLst>
                </p14:cNvPr>
                <p14:cNvContentPartPr/>
                <p14:nvPr/>
              </p14:nvContentPartPr>
              <p14:xfrm>
                <a:off x="8388480" y="2667400"/>
                <a:ext cx="22320" cy="864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409A10D1-5240-43EE-991B-C274616D45D9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8370840" y="2649400"/>
                  <a:ext cx="5796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B0431B96-9552-42D9-A56C-BA3F962495E3}"/>
                    </a:ext>
                  </a:extLst>
                </p14:cNvPr>
                <p14:cNvContentPartPr/>
                <p14:nvPr/>
              </p14:nvContentPartPr>
              <p14:xfrm>
                <a:off x="8577840" y="2553640"/>
                <a:ext cx="141480" cy="25344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B0431B96-9552-42D9-A56C-BA3F962495E3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8560200" y="2536000"/>
                  <a:ext cx="17712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43EB951A-9D38-437B-917B-5486B719B6CA}"/>
                    </a:ext>
                  </a:extLst>
                </p14:cNvPr>
                <p14:cNvContentPartPr/>
                <p14:nvPr/>
              </p14:nvContentPartPr>
              <p14:xfrm>
                <a:off x="8887080" y="2549680"/>
                <a:ext cx="43920" cy="1044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43EB951A-9D38-437B-917B-5486B719B6CA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8869440" y="2532040"/>
                  <a:ext cx="7956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B3085BA4-F61F-4E6C-AC2B-D793D6B478A3}"/>
                    </a:ext>
                  </a:extLst>
                </p14:cNvPr>
                <p14:cNvContentPartPr/>
                <p14:nvPr/>
              </p14:nvContentPartPr>
              <p14:xfrm>
                <a:off x="8879520" y="2600440"/>
                <a:ext cx="91800" cy="1656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B3085BA4-F61F-4E6C-AC2B-D793D6B478A3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8861880" y="2582800"/>
                  <a:ext cx="12744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47475AEC-0F56-4C23-B57C-D7C6F637C19A}"/>
                    </a:ext>
                  </a:extLst>
                </p14:cNvPr>
                <p14:cNvContentPartPr/>
                <p14:nvPr/>
              </p14:nvContentPartPr>
              <p14:xfrm>
                <a:off x="9029280" y="2386960"/>
                <a:ext cx="158040" cy="3711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47475AEC-0F56-4C23-B57C-D7C6F637C19A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9011280" y="2369320"/>
                  <a:ext cx="193680" cy="40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11CF3839-2A58-4770-B4BA-D59717BF88E4}"/>
                    </a:ext>
                  </a:extLst>
                </p14:cNvPr>
                <p14:cNvContentPartPr/>
                <p14:nvPr/>
              </p14:nvContentPartPr>
              <p14:xfrm>
                <a:off x="10271640" y="2735800"/>
                <a:ext cx="845640" cy="120600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11CF3839-2A58-4770-B4BA-D59717BF88E4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10254000" y="2718160"/>
                  <a:ext cx="881280" cy="12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8F9BF43A-BE7F-4478-80A8-A9F89535EFAB}"/>
                    </a:ext>
                  </a:extLst>
                </p14:cNvPr>
                <p14:cNvContentPartPr/>
                <p14:nvPr/>
              </p14:nvContentPartPr>
              <p14:xfrm>
                <a:off x="9310080" y="2924800"/>
                <a:ext cx="941760" cy="10375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8F9BF43A-BE7F-4478-80A8-A9F89535EFAB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9292080" y="2907160"/>
                  <a:ext cx="977400" cy="10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7FB8312B-4539-4654-A9B2-B5C05B73C7D8}"/>
                    </a:ext>
                  </a:extLst>
                </p14:cNvPr>
                <p14:cNvContentPartPr/>
                <p14:nvPr/>
              </p14:nvContentPartPr>
              <p14:xfrm>
                <a:off x="9738480" y="3976720"/>
                <a:ext cx="533880" cy="68112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7FB8312B-4539-4654-A9B2-B5C05B73C7D8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9720480" y="3959080"/>
                  <a:ext cx="569520" cy="71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5CFD814C-1997-40A5-87A1-09F6C3BBEFE2}"/>
                    </a:ext>
                  </a:extLst>
                </p14:cNvPr>
                <p14:cNvContentPartPr/>
                <p14:nvPr/>
              </p14:nvContentPartPr>
              <p14:xfrm>
                <a:off x="10251480" y="4022800"/>
                <a:ext cx="707760" cy="5324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5CFD814C-1997-40A5-87A1-09F6C3BBEFE2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10233840" y="4004800"/>
                  <a:ext cx="743400" cy="56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681736FC-52DC-431B-B849-C1A564BB1E5D}"/>
                    </a:ext>
                  </a:extLst>
                </p14:cNvPr>
                <p14:cNvContentPartPr/>
                <p14:nvPr/>
              </p14:nvContentPartPr>
              <p14:xfrm>
                <a:off x="10637400" y="3636880"/>
                <a:ext cx="4320" cy="25848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681736FC-52DC-431B-B849-C1A564BB1E5D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10619760" y="3618880"/>
                  <a:ext cx="3996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FBD1C4D7-4DF7-4A76-8B04-A63AD9EA9D80}"/>
                    </a:ext>
                  </a:extLst>
                </p14:cNvPr>
                <p14:cNvContentPartPr/>
                <p14:nvPr/>
              </p14:nvContentPartPr>
              <p14:xfrm>
                <a:off x="10384680" y="3301360"/>
                <a:ext cx="48600" cy="16380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FBD1C4D7-4DF7-4A76-8B04-A63AD9EA9D80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10367040" y="3283720"/>
                  <a:ext cx="8424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DB2B6788-2499-4513-BAFA-F52D94FB615F}"/>
                    </a:ext>
                  </a:extLst>
                </p14:cNvPr>
                <p14:cNvContentPartPr/>
                <p14:nvPr/>
              </p14:nvContentPartPr>
              <p14:xfrm>
                <a:off x="10057800" y="3343840"/>
                <a:ext cx="100440" cy="18360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DB2B6788-2499-4513-BAFA-F52D94FB615F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10040160" y="3325840"/>
                  <a:ext cx="13608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D4ED382A-65E1-4DCC-877F-A330FE699E52}"/>
                    </a:ext>
                  </a:extLst>
                </p14:cNvPr>
                <p14:cNvContentPartPr/>
                <p14:nvPr/>
              </p14:nvContentPartPr>
              <p14:xfrm>
                <a:off x="9769440" y="3616720"/>
                <a:ext cx="61920" cy="10224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D4ED382A-65E1-4DCC-877F-A330FE699E52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9751440" y="3598720"/>
                  <a:ext cx="9756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A13DA941-A1FA-4325-8295-119249019B46}"/>
                    </a:ext>
                  </a:extLst>
                </p14:cNvPr>
                <p14:cNvContentPartPr/>
                <p14:nvPr/>
              </p14:nvContentPartPr>
              <p14:xfrm>
                <a:off x="9834600" y="3606280"/>
                <a:ext cx="360" cy="22464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A13DA941-A1FA-4325-8295-119249019B46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9816600" y="3588280"/>
                  <a:ext cx="3600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E73E02C8-1F4F-4FB9-9DE7-C7FB9B14D5EA}"/>
                    </a:ext>
                  </a:extLst>
                </p14:cNvPr>
                <p14:cNvContentPartPr/>
                <p14:nvPr/>
              </p14:nvContentPartPr>
              <p14:xfrm>
                <a:off x="9913800" y="4002640"/>
                <a:ext cx="40680" cy="17136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E73E02C8-1F4F-4FB9-9DE7-C7FB9B14D5EA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9896160" y="3984640"/>
                  <a:ext cx="7632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ADEFC6BD-8827-43A1-9E66-B876D1CCD4E9}"/>
                    </a:ext>
                  </a:extLst>
                </p14:cNvPr>
                <p14:cNvContentPartPr/>
                <p14:nvPr/>
              </p14:nvContentPartPr>
              <p14:xfrm>
                <a:off x="10183800" y="4266880"/>
                <a:ext cx="51120" cy="1252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ADEFC6BD-8827-43A1-9E66-B876D1CCD4E9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0165800" y="4248880"/>
                  <a:ext cx="8676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CF53CEE3-4AFB-419C-8184-A28B55BEAB3E}"/>
                    </a:ext>
                  </a:extLst>
                </p14:cNvPr>
                <p14:cNvContentPartPr/>
                <p14:nvPr/>
              </p14:nvContentPartPr>
              <p14:xfrm>
                <a:off x="10393680" y="4294240"/>
                <a:ext cx="67680" cy="10872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CF53CEE3-4AFB-419C-8184-A28B55BEAB3E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0376040" y="4276600"/>
                  <a:ext cx="10332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7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F3E8B6E3-2985-4773-A32D-5D11585A0CE2}"/>
                    </a:ext>
                  </a:extLst>
                </p14:cNvPr>
                <p14:cNvContentPartPr/>
                <p14:nvPr/>
              </p14:nvContentPartPr>
              <p14:xfrm>
                <a:off x="10614360" y="3996160"/>
                <a:ext cx="74160" cy="2070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F3E8B6E3-2985-4773-A32D-5D11585A0CE2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10596360" y="3978520"/>
                  <a:ext cx="10980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3C0922DA-5FB4-4298-BE94-133F76C6569E}"/>
                    </a:ext>
                  </a:extLst>
                </p14:cNvPr>
                <p14:cNvContentPartPr/>
                <p14:nvPr/>
              </p14:nvContentPartPr>
              <p14:xfrm>
                <a:off x="9211080" y="2906800"/>
                <a:ext cx="1887480" cy="194724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3C0922DA-5FB4-4298-BE94-133F76C6569E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9193440" y="2889160"/>
                  <a:ext cx="1923120" cy="1982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973010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2967</TotalTime>
  <Words>232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Cambria Math</vt:lpstr>
      <vt:lpstr>Century Gothic</vt:lpstr>
      <vt:lpstr>Garamond</vt:lpstr>
      <vt:lpstr>Savon</vt:lpstr>
      <vt:lpstr>Sketching Angles and Coterminal Angles</vt:lpstr>
      <vt:lpstr>Angles in Standard Position</vt:lpstr>
      <vt:lpstr>Sketching Degrees</vt:lpstr>
      <vt:lpstr>Sketching Degrees</vt:lpstr>
      <vt:lpstr>Sketching Radians</vt:lpstr>
      <vt:lpstr>Sketching Radians</vt:lpstr>
      <vt:lpstr>Sketching Radians</vt:lpstr>
      <vt:lpstr>Coterminal Angles</vt:lpstr>
      <vt:lpstr>Sketching Large Angles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try a different way with increasing, decreasing, and constant intervals!</dc:title>
  <dc:creator>Abiva, Mary-Luisa</dc:creator>
  <cp:lastModifiedBy>Calise, Anthony J.</cp:lastModifiedBy>
  <cp:revision>60</cp:revision>
  <dcterms:created xsi:type="dcterms:W3CDTF">2020-09-10T04:14:47Z</dcterms:created>
  <dcterms:modified xsi:type="dcterms:W3CDTF">2021-02-17T13:06:53Z</dcterms:modified>
</cp:coreProperties>
</file>