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87E7-F846-4A01-98B6-ADEA04825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95854-4FFE-4FE9-A86B-3769D89C1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312D3-B7BE-49EC-9C7F-456B724F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3D055-DE76-4AB8-AC59-852319D0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0AD6D-7313-42A2-BE19-400DA71A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A603-F6E7-490D-867F-E4FFE67B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6B362-5FE4-40BD-98D4-9461107DB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C8273-90C1-4207-A90C-707AC7EF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9B7F-5291-4ED4-9331-7602787F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A723D-0EB7-44A4-A600-D2E2D804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826F7-2A91-417D-ABA4-6335F35C1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0B6D6-D9F4-4812-8B90-E2E823709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A5347-DE81-4E12-8E0E-21FAE6B4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64DCA-B3C1-4C83-BBA7-D7D88F75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B514-E050-4C39-AE26-FF087208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14BF-AF11-49AA-AF93-A99DA25E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6078A-2576-47F4-A45E-F4941AA3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8940F-67F4-4AAF-B0EC-B15A9F23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E7384-115E-4AA5-8AF1-AB7A05C3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E9028-AD4E-4B47-9E8C-A229B814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4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EBE8-96D9-488D-901D-7F7A7569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F7666-4856-426E-9A50-B15BB6A00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F2A87-E13B-4CF5-90D8-1C4F774A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BA47-54EC-4A55-864F-26D5A162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FCF89-0DEF-43C4-9293-94BF55E8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5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395C7-2696-4A4F-BA16-754D1676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850C5-03E5-4D43-A9A8-241B217FF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F117F-AC6E-4E50-BF29-3780E2C59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A7D1D-C7FF-4F9A-BFB7-0A3364DA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FE355-EC58-4D22-BDEF-440FB010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12F78-71D2-47A2-9637-D4136A48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8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3B64-86B1-489E-8416-6492DE4F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C839-6B18-4D86-86E3-E735DB403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98B0A-3943-4831-944D-CC92A05A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F8219-8C02-4BBF-81A2-A9B7D7250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873E4-639F-430C-8FD0-A04BAFB02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A2B0DD-5701-42FA-871F-7FA36F2B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9B2AB5-168C-4428-98C4-EDEAC15F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567EF-1A55-4604-AB95-DE3A0E9C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42FA-B65E-436A-8DA7-71BAA8F4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19079-2F77-4181-8BC3-AFA3D495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DDC8D-0D80-4FD7-B633-0216BDE5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B919-75E0-46F6-BB12-08817C52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1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94FBE-F5F9-4235-9E4D-555DA95C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9FE90-F81C-46A8-8E67-A40B779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215DE-31C1-459D-BFD7-17AD2710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1C3B-2938-4434-B4FF-2CBF873C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DDC84-3AE9-43F2-97E2-55201301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CBDA9-6BF3-4833-820A-898F57EBD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F8DD0-B3B7-4E76-AF08-0E85396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0403-1144-4D92-B3EE-890D9961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C4F97-868D-47E5-8000-593775F4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1179-6FDE-4746-9B0E-A0A5E9876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B66876-F607-4569-B8E0-C7B694A55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F58F-868B-4875-936E-B39C525F9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DB515-AED5-435C-BD70-01135B5F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2A464-6248-4500-BAFC-212E5753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B0854-1DD3-46AA-BD4D-9CCC4513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8C3B8-593B-40D5-9A71-395EE08A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9B571-BE47-4511-957B-5E60F2BA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048E5-2747-457B-AA14-B0A774435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9D9E-118E-4749-9055-B1406AD1A2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5E2A-B78A-431F-AFF2-83BCA6096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A824D-AEB5-4829-A838-569056F0A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9FB5-53E4-4579-8ECB-D76F92B02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6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talodance.wordpres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5434-69D7-4B7F-AEF7-27DFD7D3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98426"/>
            <a:ext cx="10515600" cy="92075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CD720-FADF-441E-81F2-6A53905E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945" y="14297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1)  What is the vertex of the function f(x) = 2(x – 4)</a:t>
            </a:r>
            <a:r>
              <a:rPr lang="en-US" sz="3200" baseline="40000" dirty="0"/>
              <a:t>2</a:t>
            </a:r>
            <a:r>
              <a:rPr lang="en-US" sz="3200" dirty="0"/>
              <a:t> + 8 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2)  Write the equation of a quadratic function with an “a” value of -3 and a vertex of (-5, 12).</a:t>
            </a:r>
          </a:p>
        </p:txBody>
      </p:sp>
      <p:pic>
        <p:nvPicPr>
          <p:cNvPr id="5" name="Picture 4" descr="A picture containing lamp, drawing&#10;&#10;Description automatically generated">
            <a:extLst>
              <a:ext uri="{FF2B5EF4-FFF2-40B4-BE49-F238E27FC236}">
                <a16:creationId xmlns:a16="http://schemas.microsoft.com/office/drawing/2014/main" id="{D91E8D61-DCF7-4198-BB0A-E651025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25165" y="118748"/>
            <a:ext cx="5741670" cy="135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4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EFF898-208B-4B17-858D-F7BC477BC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104900"/>
            <a:ext cx="99631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62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C72A-0B19-42F8-9480-14515B7E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the intersection of the asymptotes for the </a:t>
            </a:r>
            <a:r>
              <a:rPr lang="en-US" dirty="0" err="1"/>
              <a:t>rationals</a:t>
            </a:r>
            <a:r>
              <a:rPr lang="en-US" dirty="0"/>
              <a:t> below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62C5F0-C268-484E-84D0-D27E3A04E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62C5F0-C268-484E-84D0-D27E3A04E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63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1C1021-FEBC-4B34-A03A-4A5ECF4D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641345-AD66-4922-A618-466BBD15A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will be able to identify h and k of functions in order to determine how it transformed the parent function.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7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30B88E-1338-46D7-A225-E5F19E30D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981075"/>
            <a:ext cx="114585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5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345D2B-FA66-4C7C-A316-BBB559C68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1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4658-3D36-46D7-9500-54409D96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the vertex of each absolute value function below.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C1421-03B8-4B6E-B77A-278E31112D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*Type your answers in the chat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C1421-03B8-4B6E-B77A-278E31112D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57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C58B70-0672-4587-9A6F-C397F5EFE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981075"/>
            <a:ext cx="96488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9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207D-C79A-427C-A017-218A71C4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point of inflection for each cubic function below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414136-2672-475B-86FE-C0C9563546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b="0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=−.5(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*Type your answers in the chat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414136-2672-475B-86FE-C0C9563546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74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557254-6452-4B3E-8C26-E4C1F1E9D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376362"/>
            <a:ext cx="91725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5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BC45-BC78-4B50-BB10-C06F420B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the endpoint of each radical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2FCCC0-756B-4A54-B242-EABD41D0B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2FCCC0-756B-4A54-B242-EABD41D0B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98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Drill</vt:lpstr>
      <vt:lpstr>Objective</vt:lpstr>
      <vt:lpstr>PowerPoint Presentation</vt:lpstr>
      <vt:lpstr>PowerPoint Presentation</vt:lpstr>
      <vt:lpstr>Identify the vertex of each absolute value function below.</vt:lpstr>
      <vt:lpstr>PowerPoint Presentation</vt:lpstr>
      <vt:lpstr>Identify the point of inflection for each cubic function below</vt:lpstr>
      <vt:lpstr>PowerPoint Presentation</vt:lpstr>
      <vt:lpstr>Determine the endpoint of each radical function</vt:lpstr>
      <vt:lpstr>PowerPoint Presentation</vt:lpstr>
      <vt:lpstr>Determine the intersection of the asymptotes for the rationals below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Novack, Angela M</dc:creator>
  <cp:lastModifiedBy>Calise, Anthony J.</cp:lastModifiedBy>
  <cp:revision>3</cp:revision>
  <dcterms:created xsi:type="dcterms:W3CDTF">2020-10-04T23:26:29Z</dcterms:created>
  <dcterms:modified xsi:type="dcterms:W3CDTF">2020-10-05T11:46:18Z</dcterms:modified>
</cp:coreProperties>
</file>