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07:57.9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11589 8202 0,'0'0'0,"-18"0"16,18 18-1,35-18 17,18 0-17,0-18-15,0 18 16,-35 0-16,-1-18 15,19 18-15,-19 0 0,36 0 16,-35 0 0,0 0-16,-1 0 0,18 0 15,-17 0 1,0 0-16,-1 0 16,-52 0 46,0 0-46,17 0-16,1 0 0,-1 0 15</inkml:trace>
  <inkml:trace contextRef="#ctx0" brushRef="#br0" timeOffset="707.6">11659 8414 0,'0'17'15,"36"-17"48,-1 0-48,-17 0-15,-1 0 16,1 0-16,-1 0 0,1 0 16,0 0-16,-1 0 0,1 0 0,0 0 15,-1 0-15,1 0 0,0 0 16,-1 0-16,18 0 15,-17 0 1,0 0 0,-71 0 77</inkml:trace>
  <inkml:trace contextRef="#ctx0" brushRef="#br0" timeOffset="5551.12">13106 8026 0,'0'17'31,"35"19"16,18-36-31,-53 35-16,35-17 0,-17-18 15,-1 17-15,19 18 0,-19-17 16,1 0-16,17-1 0,-17 19 0,17-19 16,-17 19-16,-1-19 0,19 1 0,-19-1 15,19 19-15,-19-19 0,19 19 0,-1-19 16,-17 1-16,17 0 0,0-1 0,-17 1 15,-1 0-15,1-1 0,0-17 0,-1 18 16,1-1-16,17 1 16,-17-18-16,-18 18 0,17-18 15,1 17 1,-18-34 15</inkml:trace>
  <inkml:trace contextRef="#ctx0" brushRef="#br0" timeOffset="5992.4">13970 7990 0,'-35'0'16,"-1"18"15,19 0-31,-1-18 0,1 17 0,-1 1 16,0 0-16,1-1 0,-1 1 15,0 17-15,1-17 0,-19 17 0,19-17 16,-18 17-16,-1 0 0,1 1 0,0-1 16,-36 18-16,36-18 0,-18 0 15,18 1-15,-1-1 0,1 0 0,-18 0 16,-35 18-16,35-17 15,18-19-15,-36 36 0,54-35 0,-1-1 16,0 1-16,1 0 0</inkml:trace>
  <inkml:trace contextRef="#ctx0" brushRef="#br0" timeOffset="7212.91">14482 7303 0,'0'0'0,"0"-18"63,70 0-48,-70 1-15,106-1 16,-71 0-16,0 18 0,1-17 16,17 17-16,-36-18 15,1 18-15,0 0 0,-1 0 0,-17 18 31,0 35-15,-53-36-16,53 1 0,-53 17 0,53-17 16,-53 17-16,18-17 0,0 17 0,0-17 15,17 17-15,-17-17 0,-18 34 16,35-34-16,1 0 0,-19-1 0,19 1 16,-1 0-16,-17-1 0,17 1 15,0 0-15,-17-1 0,18 1 0,-1-18 16,0 17-16,1 1 0,-1-18 15,18 18-15,-18-18 0,1 0 16,17 17-16,35-17 172,-17 0-156,-1-17-16,1 17 15,52-18 1,-52 18-16,53-18 15,-36 18-15,-17 0 0,52-17 16,-35 17-16,18-18 0,-17 18 0,-1 0 16,0-17-16,0 17 0,1 0 0,-1 0 15,-17-18-15,-1 18 0,1 0 0,0 0 16,-1 0-16,-70 0 47,18 0-32</inkml:trace>
  <inkml:trace contextRef="#ctx0" brushRef="#br0" timeOffset="19956.34">15610 8079 0,'-17'0'0,"17"-18"15,-18 18 1,18-18-16,0 1 31,0 34 16,0 19-31,0 34-1,0-35-15,0 1 0,0-1 16,-35-17-16,35 17 0,0 0 0,0 0 0,0-17 16,-18 53-16,18-54 15,0 1-15,0 0 0,0-1 0,-17 1 16,17 0-16,0-1 16,0-52 15,0 17-16,0 1-15</inkml:trace>
  <inkml:trace contextRef="#ctx0" brushRef="#br0" timeOffset="20317.63">15134 8308 0,'0'-18'16,"53"18"31,35 0-32,-52 0-15,-1 0 0,18 0 16,-18 0-16,18 0 0,35 0 0,-35 0 15,-18 0-15,1 0 16,-1 0-16,0 0 0,-17 0 0,-1 0 16,1 0-16,0 0 0,-1 0 0,1 0 15,-53 0 48,35-17-63</inkml:trace>
  <inkml:trace contextRef="#ctx0" brushRef="#br0" timeOffset="21050.04">16457 7779 0,'-18'0'16,"36"0"-16,17 0 31,18 0-16,53 0 1,-53-18-16,0 18 0,70-18 16,-70 18-16,18 0 0,-18 0 0,53-17 15,-53 17-15,-1 0 0,1-18 16,0 18-16,0 0 0,-17-17 0,-1 17 16,0 0-16,-17 0 0,-1 0 0,1 0 15,0 0-15,-18 17 31,0 36-15,0-18-16,0-17 16,0 0-16,0 17 0,0-17 15,0 17-15,-36 0 0,36 0 16,0 1-16,-35-19 0,0 54 0,35-36 16,-35 0-16,35 1 0,-36-19 0,36 19 15,-17-1-15,-1-17 0,-17 34 16,35-34-16,0 0 0,-18-1 15,18 1-15,0 0 0,-18-1 0,18 1 16,0 0-16,0-1 16,0 1-1,0-53 17,0 17-17</inkml:trace>
  <inkml:trace contextRef="#ctx0" brushRef="#br0" timeOffset="21468.27">17939 8061 0,'0'0'0,"0"-18"16,17 18 0,36 36-1,-35-36 1,0 0-16,17 0 0,-17 35 0,17-17 15,18 17-15,-18-18 0,0 1 16,1 17-16,-1-17 0,0 0 0,0-1 16,1 1-16,-1 0 0,0-1 0,0 1 15,1-1-15,-19 1 0,19 0 0,-19-1 16,36 1-16,-35 0 0,0-18 16,-1 17-16,1-17 0,-1 0 15,1 18-15,-18-53 47</inkml:trace>
  <inkml:trace contextRef="#ctx0" brushRef="#br0" timeOffset="21782.94">18838 7955 0,'-35'0'16,"35"35"-16,-35-17 0,35 0 15,-35-1-15,17 19 0,-17-19 0,-54 36 16,54-18-16,-35 36 15,34-36-15,1 1 0,0-19 0,-53 54 16,52-36-16,19-17 0,-36 35 16,17-18-16,19-17 0,-18-1 15,17 1-15,0-1 0,1-17 0,17 18 16,-18-18-16,18 18 0,-18-18 16</inkml:trace>
  <inkml:trace contextRef="#ctx0" brushRef="#br0" timeOffset="26100.07">19491 8079 0,'0'-18'0,"0"0"16,35 18-1,1-17 1,-19 17-1,1 0 1,-18 17 0,17-17-16,-17 106 31,0 18-15,0-19-1,0-16 1,0-72-16,0 1 15,0 0-15</inkml:trace>
  <inkml:trace contextRef="#ctx0" brushRef="#br0" timeOffset="26431.71">19209 8290 0,'53'0'31,"-18"0"-15,18 0-16,-18 0 15,106 0 1,-88 0-16,106 0 16,-124 0-16,-17-17 0,17 17 15,-17 0-15,-1 0 0,1 0 16,0 0 0,-18-18-16,17 18 0,1 0 15,0-18-15</inkml:trace>
  <inkml:trace contextRef="#ctx0" brushRef="#br0" timeOffset="27251.58">20690 7955 0,'0'-17'32,"0"-1"-17,53 0 1,-53 1-16,36 17 0,-36-18 0,35 18 16,0-18-16,-17 18 0,17-17 15,0 17-15,1 0 0,17-18 0,-18 18 0,0 0 16,18 0-16,-18-18 0,1 18 15,-1 0-15,0 0 0,-17 0 0,17 0 16,-17 0-16,-1 0 0,-17 18 16,0 53-1,0-54-15,-53 19 0,-52 34 16,105-35 0,-106 1-1,70-19-15,19 1 0,-1-18 0,18 18 0,-35-18 16,17 0-16,18 17 15,36-52 17,16 17-1,1 18-31,-35 0 0,17 0 0,-17 0 16,17-17-16,1 17 0,-1 0 0,0 0 0,0 0 15,-17 0-15,17 0 0,1 35 16,-19-35-16,18 18 0,-17-18 0,17 35 15,-17-18-15,0 1 0,-1 0 0,-17-1 16,18 1-16,-18 0 0,0 17 0,0-17 16,0-1-16,-53 1 0,53 17 0,-53-17 15,53-1-15,-53 1 0,18 0 0,-36 17 16,36-17-16,-18-1 16,0-17-16,0 18 0,0-18 0,0 18 15,1-18-15,16 0 0,1 17 0,0-17 16,-18 0-16,18 0 0,17 0 15,0 0-15,1 0 0,-1 0 0,18-17 16,-18 17-16,1-18 0,17-17 16,0 17-16,0 0 15,70 1-15</inkml:trace>
  <inkml:trace contextRef="#ctx0" brushRef="#br0" timeOffset="27655.04">21996 8026 0,'0'0'0,"17"0"16,1 0-16,0 0 16,-1 17-16,1-17 0,17 36 15,0-19-15,-17 1 0,53 17 16,-36-17-16,0-1 0,0 19 0,1-19 16,-1 1-16,0 0 0,18-1 0,-17 1 15,-1 0-15,0-1 0,0 1 0,18 17 16,-35-17-16,35 17 15,-36-35-15,1 18 0,0-18 0,-1 17 16,1-17 0,-18-17 15,0-1-31</inkml:trace>
  <inkml:trace contextRef="#ctx0" brushRef="#br0" timeOffset="27943.67">22789 8008 0,'-35'0'15,"0"18"1,-18-18-16,35 17 0,-17-17 15,17 36-15,-17-36 0,18 35 0,-19-17 0,-17 17 16,18 0-16,-18 18 16,18-35-16,0-1 0,17 19 15,-35-1-15,18-18 0,-1 19 16,19-19-16,-1 1 0,-17 0 0,17-18 16,-17 17-16,35 1 15,-18-18-15,18 18 0,-17-18 0</inkml:trace>
  <inkml:trace contextRef="#ctx0" brushRef="#br0" timeOffset="28340.34">23901 7973 0,'0'0'16,"17"17"-1,-17 72 1,0-72-16,0 19 16,0-19-16,0 18 0,0-17 0,0 17 15,0-17-15,0 17 0,0-17 16,0 0-16,0-1 0,0 18 0,0-17 16,0 0-16,0 17 0,0-17 15,0-36 16</inkml:trace>
  <inkml:trace contextRef="#ctx0" brushRef="#br0" timeOffset="28583.31">23442 8290 0,'124'0'16,"-19"0"0,-52-17-16,0 17 15,-17 0-15,16 0 0,1 0 0,0-18 16,0 18-16,-18 0 0,18 0 16,-17 0-16,17 0 0,-18-18 0,18 18 15,-18 0-15,-17 0 0,17 0 0,0 0 16,-17 0-16,0 0 15</inkml:trace>
  <inkml:trace contextRef="#ctx0" brushRef="#br0" timeOffset="32472.28">25559 8043 0,'-18'0'15,"0"0"1,18-17 31,0-1-32,0 0 1,0 1-16,36 17 0,-1-18 16,71-17 15,-71 35-31,71-18 15,-53 18-15,-18 0 0,0 0 0,54 0 16,-54 0-16,-17 0 0,17 0 16,-18 0-16,19 0 0,-19 18 0,1-18 15,-18 35-15,18 0 16,-18-17-16,0 0 0,0-1 16,-53 19-16,53-19 0,-71 19 15,1 16-15,34-16 0,1-1 16,0-17-16,0 17 0,-18-17 0,17 17 15,1 0-15,0-17 0,-18 17 0,18-17 16,-1 17-16,1-17 0,-18 17 0,18-17 16,0-1-16,-18 1 0,17-1 0,1 1 15,0 0-15,17-1 0,-17-17 0,17 18 16,-17 0-16,17-18 0,1 0 16,70 0 15,-18-18-16,71 0-15,-53 1 16,-18 17-16,18 0 0,70-18 16,-70 18-16,18 0 0,-18-18 15,0 18-15,17 0 0,-17 0 0,0 0 16,0-17-16,0 17 0,0 0 0,-18 0 16,18 0-16,-18 0 0,1 0 0,-19-18 15,18 18-15,-17 0 0,0 0 0,-1 0 16,1 0-16,0 0 0,-1-17 15,1 17-15,-18-18 16,18 18-16</inkml:trace>
  <inkml:trace contextRef="#ctx0" brushRef="#br0" timeOffset="32847.74">26952 7920 0,'0'35'0,"0"-17"16,0-1-16,0 1 0,0 0 0,0 17 15,0 0-15,36 1 0,-36-1 0,0 0 16,0 0-16,17 54 16,-17-54-16,35 0 0,-35 0 0,18 1 0,0-1 15,-18 0-15,17 1 0,-17-19 0,0 1 16,18 17-16,-18-17 15,0-1-15,18-17 0,-18 18 0</inkml:trace>
  <inkml:trace contextRef="#ctx0" brushRef="#br0" timeOffset="35283.58">18609 9578 0,'0'-18'16,"53"54"0,0-1-1,70 35 1,-70-52-16,18 17 0,-18-17 15,17 17-15,1 1 0,-1-19 0,1 18 16,0-17-16,-19 17 0,19-17 0,-18 0 16,35 17-16,-53-17 0,1-1 15,-1 1-15,-17-18 0,17 17 0,-18 1 16,1-18-16,0 0 16</inkml:trace>
  <inkml:trace contextRef="#ctx0" brushRef="#br0" timeOffset="35793.01">21131 9437 0,'0'0'16,"0"-18"-16,0 53 62,-123 1-46,88-19-16,-1 19 0,-17-1 16,1 0-16,-19 0 0,18 18 0,-17 0 15,-72 53-15,72-53 0,-1-18 16,1 18-16,17-17 0,0 16 0,0-16 16,18-19-16,-1 19 0,19-19 0</inkml:trace>
  <inkml:trace contextRef="#ctx0" brushRef="#br0" timeOffset="42306.32">12400 12524 0,'-17'0'16,"69"0"15,37 0-15,-72 0-16,19 0 15,-1-18-15,0 18 0,18 0 0,-18 0 16,1 0-16,-1 0 0,0-18 0,0 18 16,1-17-16,-19 17 0,19 0 0,-19 0 15,1 0-15,0 0 0,-1 0 16,-17-18-16,-53 18 31,18 0-31</inkml:trace>
  <inkml:trace contextRef="#ctx0" brushRef="#br0" timeOffset="42571.49">12383 12753 0,'0'18'0,"52"-1"16,54-17 0,-35 18-1,-36-18-15,0 0 0,1 0 16,-1 0-16,-17 0 0,17 0 0,-18 0 16,19 0-16,-19 0 0,1 0 0,0 0 15,-1-18-15,1 18 16,-18-17-16</inkml:trace>
  <inkml:trace contextRef="#ctx0" brushRef="#br0" timeOffset="43087.49">14164 12506 0,'0'18'16,"88"17"15,-35-17-31,0 17 0,-18-18 0,71 36 16,-53-17-16,0-1 0,0-17 15,0 17-15,0 0 0,-18-17 0,18 17 16,-18-17-16,18-1 0,-18 1 0,-17 0 16,35 17-16,-18-17 0,1-1 15,-19-17-15,-17 18 0,18-18 16,-1 0-16,-17 17 0</inkml:trace>
  <inkml:trace contextRef="#ctx0" brushRef="#br0" timeOffset="43420.71">14993 12559 0,'-18'0'0,"36"0"16,-53 18-16,17-18 0,18 35 0,-17-18 15,-1 1-15,0 0 0,1 17 0,-1-17 16,0 17-16,1 0 0,-1-17 15,-35 52-15,35-34 0,1-1 0,-54 36 16,54-54-16,-19 18 0,-17 18 16,36-35-16,-18 0 15,17-1-15,-17 1 0,17 0 16,0-18-16,18 17 16</inkml:trace>
  <inkml:trace contextRef="#ctx0" brushRef="#br0" timeOffset="44084.96">15152 11924 0,'0'-18'15,"53"1"17,35-1-17,-53 18-15,0-18 0,-17 18 0,53-17 16,-54 17-16,19 0 15,-19 0-15,1 0 0,-18 53 16,0-36-16,0 36 16,0-35-16,0 17 15,0 0-15,-53 18 0,53-17 16,-35-19-16,35 1 0,0 17 0,-36-17 16,19-1-16,17 1 0,-18 0 15,0-18-15,18 17 0,36-17 47,52 0-31,-35 0-1,-18-17-15,0 17 0,-17 0 16,17 0-16,1 0 0,-1-18 0,18 18 16,-36 0-16,1 0 0,17 0 15,-17 0-15,0 0 0,-1 0 16,1 0-1</inkml:trace>
  <inkml:trace contextRef="#ctx0" brushRef="#br0" timeOffset="47084.25">16528 12435 0,'0'18'46,"0"35"-14,53-18-32,-53-17 0,0 17 0,17-17 0,-17 17 15,35-17-15,-17 52 0,-18-52 16,18 17-16,-1-17 0,-17-1 16,0 1-16,18 0 0,-18-1 0,0 1 15,0 0-15,0-1 16</inkml:trace>
  <inkml:trace contextRef="#ctx0" brushRef="#br0" timeOffset="47395.52">16316 12718 0,'53'0'31,"0"0"-15,70 0-1,-87 0-15,16 0 0,1 0 0,0 0 16,-17 0-16,17 0 0,-18 0 15,0-18-15,0 18 0,-17 0 0,0 0 0,-1 0 16,1 0-16,0 0 16,-18-18-1,0 1 1</inkml:trace>
  <inkml:trace contextRef="#ctx0" brushRef="#br0" timeOffset="47832.89">18186 12277 0,'0'0'0,"0"17"0,0 36 31,0-35-31,0 0 0,0 17 0,0-18 16,0 19-16,0-1 0,0 0 0,35-17 16,-35 17-16,0 0 0,0 1 0,18-19 15,-18 19-15,0-19 0,0 19 0,17-19 16,-17 1-16,18-1 0,-18 1 0,0 0 16,0-1-16,0 1 0,0 0 15,0-1-15</inkml:trace>
  <inkml:trace contextRef="#ctx0" brushRef="#br0" timeOffset="48327.39">18715 12383 0,'-35'35'15,"35"-18"1,-36 19-16,1-19 16,35 1-16,0 0 0,-18-1 0,18 1 15,0 17-15,0-17 0,0-1 0,0 19 16,0-19-16,0 1 0,0 17 0,53 1 15,-53-19-15,53 18 0,-53-17 16,36 0-16,-36-1 0,52 1 0,-34 0 16,17-1-16,1-17 0,-1 18 0,0 0 15,0-18-15,1 17 0,17-17 0,35 0 16,-53 0-16,18 0 16,0 0-16,-18 0 0,18-17 0,124-36 15,-160 35-15,18 0 16,-17-17-16,17 17 0,-17 1 15,-18-18-15,0 17 0,0-17 0,0-1 16,0 1-16,0 0 0,-53 17 0,53-17 16,-70 0-16,-19-36 0,36 53 15,1 1-15,16-1 0,-70-17 16,53 35-16,-52-18 0,69 18 16,-17 0-16,1 0 0,-19 36 15,36-36-15,17 0 0,-17 17 0,17-17 16,-17 18-16,17-18 0,1 17 0</inkml:trace>
  <inkml:trace contextRef="#ctx0" brushRef="#br0" timeOffset="48771.6">20179 12365 0,'0'0'15,"18"0"-15,-1 35 16,89 18 0,-71-35-16,1 17 15,-1-17-15,0 17 0,18-17 0,0 17 16,-18-18-16,18 19 0,-18-19 0,18 1 15,-17 0-15,-1 17 0,18-17 0,-36-1 16,19-17-16,-1 18 0,-17-1 0,-1-17 16,1 0-16,0 18 0,-1-18 15,-17-18 1</inkml:trace>
  <inkml:trace contextRef="#ctx0" brushRef="#br0" timeOffset="49074.4">20884 12241 0,'0'0'16,"-52"36"-1,16-1-15,-17 53 16,0-70-16,18 17 16,-18 36-16,18-36 0,0 0 15,-1 0-15,1 1 0,0-1 16,17 0-16,-17 1 0,17-1 0,-17-18 16,17 1-16,1 0 0,-1 17 15,18-17-15,-18-18 0,18 17 16</inkml:trace>
  <inkml:trace contextRef="#ctx0" brushRef="#br0" timeOffset="49507.89">22348 12347 0,'0'0'0,"0"18"16,0 52 0,0-52-16,0 0 15,0 17-15,0-17 0,0 17 0,0-17 16,36-1-16,-36 1 0,0 17 0,0-17 15,35-1-15,-35 1 0,0 0 16,18-1-16,-18 1 16</inkml:trace>
  <inkml:trace contextRef="#ctx0" brushRef="#br0" timeOffset="49759.14">21872 12629 0,'53'0'16,"0"0"-16,0 0 0,-18 0 0,1-17 16,16 17-16,1 0 0,0 0 15,0-18-15,18 18 0,-1 0 0,1-17 16,-18 17-16,17 0 0,-17 0 0,0 0 15,18 0-15,-54 0 0,1-18 16,0 18-16,-1 0 0</inkml:trace>
  <inkml:trace contextRef="#ctx0" brushRef="#br0" timeOffset="50484.77">23566 12365 0,'0'-18'16,"0"1"-1,0-1 1,35 0-16,35-17 31,-52 17-31,0 18 0,52-17 16,-34-1-16,16 0 0,-16 18 0,34-17 15,-34 17-15,16-18 0,1 18 0,0 0 16,0-17-16,0 17 0,-18 0 0,1-18 16,34 18-16,-34 0 0,-1 0 15,-18 0-15,-17 35 0,0 0 16,0-17-16,-52 17 15,52 1-15,-53-1 0,0 0 0,17 1 16,1-1-16,-53 53 0,35-53 16,18-17-16,-1 17 0,1 0 0,0-17 15,0 17-15,-36 1 0,53-19 16,-17 1-16,18 0 0,-1-1 0,0-17 16,1 18-16,-19-1 0,19 1 15,-1-18-15,18 18 0,-18-18 16,18 17 15,177-17-15,-124 0-16,0 0 0,0 0 0,17 0 15,1 0-15,-1 0 0,1 0 0,-1 0 16,1 0-16,17-17 0,0 17 0,-17 0 16,70-18-16,-88 18 0,0 0 15,-18 0-15,0 0 0,-17 0 0,0 0 16,-1-18-16,1 18 0,-18-17 15,0-1 1,0 1 0</inkml:trace>
  <inkml:trace contextRef="#ctx0" brushRef="#br0" timeOffset="50795.93">25241 12118 0,'18'35'31,"-18"71"-15,18-71-16,-1 1 0,-17-1 15,18 0-15,-18 18 0,17-18 0,1 1 16,0 52-16,-1-53 0,-17 0 16,18 18-16,0-17 0,-18-19 15,17 18-15,-17-17 0,0 0 0,18-18 16,-18 17-16,0 1 0</inkml:trace>
  <inkml:trace contextRef="#ctx0" brushRef="#br0" timeOffset="51621.9">14217 14482 0,'-53'0'16,"18"17"-16,-18-17 0,194-17 0,-282 52 15,211-35-15,-17 0 0,36 0 16,193-35-16,-106 35 0,53-18 15,18 18-15,53-35 0,35 17 0,36 0 16,34 1-16,19-1 0,34 0 0,19 18 16,17-17-16,-1-1 0,1 1 15,0 17-15,-18-18 0,-17 18 0,0-18 0,-18 18 16,-18 0-16,-17 0 0,-18-17 16,-35 17-16,-18 0 0,264 0 0,-334 0 15,-36 0-15,-17 0 0,-18 0 16,-35-18-16,-18 18 0,-18 0 0,-34-18 15,-19 18-15,-17-17 0,0-1 16,-53 0-16,-88 1 16,17 17-16,1-18 0,-19 18 0</inkml:trace>
  <inkml:trace contextRef="#ctx0" brushRef="#br0" timeOffset="52120.88">13847 15064 0,'105'0'0,"-34"0"0,17 0 0,353-53 15,-229 53-15,35-18 16,35 0-16,35 1 0,36-18 0,18 17 16,34 0-16,19 1 0,-1-1 0,0 18 15,36-18-15,0 1 0,-18-1 16,-1 18-16,1-18 0,-17 18 0,-1 0 16,-17 0-16,-18-17 0,335 17 0,-405 0 15,-1 0-15,-35 0 0,-35 0 16,0 0-16,-18 0 0,-17 0 0,-35 0 15,-1 0-15,106 0 0,-158 0 16,-19 0-16,-16 0 0,-19-18 0,-17 18 16,0 0-16,-18 0 0,-17-18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57.5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15716 8255 0,'0'0'15,"53"18"1,141 70 0,-123-71-16,-1 19 0,1-1 15,105 53-15,-88-52 0,89 52 16,-36 0-16,-70-35 16,34 35-16,-16-35 15,-19 17-15,-17-34 16,-35-19-16,-1 19 15,1-19-15,0-17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3:00.1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21026 7320 0,'52'0'31,"-16"0"-16,-36-17 1,35 17-16,-70 0 63,35-18-48,-18 18 1,-17 0-16,0 0 15,-1-18-15,1 18 0,-18 0 0,18 0 16,-18-17-16,0 17 0,-18 0 0,19 0 16,-19-18-16,-70 18 0,70 0 15,-17 0-15,0 0 0,0 0 0,0-18 16,-1 18-16,-87 0 0,88 0 16,-18 0-16,-53 0 0,89 0 15,-1 0-15,18 0 0,-53 18 16,71-18-16,0 0 0,-18 18 15,35-18-15,1 0 0,-1 0 16,18 17 0,0 1-1,0 35 1,0-36-16,0 19 16,0 17-16,0-18 0,0 0 15,0 53-15,0-35 16,0-17-16,-53 16 0,53 1 0,0 0 0,-53 0 15,18 53-15,17-35 0,-17-18 16,-18 52-16,35-69 0,-17 17 16,17-1-16,-35 37 15,18-1-15,0-18 16,17 1-16,1-53 0,-1 17 16,-17 18-16,17-18 15,0-17-15,18-1 0,-17 1 16,-1 0-16,18-1 15,71-17 17,17 0-32,0 0 15,-17 0-15,-18 0 0,35 0 16,-18 0-16,19 18 0,87-18 16,-88 0-16,0 0 0,-17 0 15,-1 0-15,-17 0 0,0 0 0,-17 0 16,34 18-16,-52-18 0,-1 0 15,1 0-15,-89-18 32,-17-17-17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3:01.2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33179 7444 0,'0'0'0,"-18"0"0,0 0 32,18-18-17,36 18 16,-19 0-15,19 0-16,-1 0 16,0 0-16,1 0 0,-1 0 0,0 0 15,18 0-15,0 0 0,0 0 16,0 0-16,0 0 0,0-18 0,-1 18 0,-16 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3:02.3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33849 7849 0,'0'0'0,"-18"53"0,1-17 15,-1 16-15,0-16 0,1 17 0,-1-18 16,1 18-16,17-18 0,-18 0 0,0 1 0,1 52 16,-1-53-16,18 0 0,-18 36 15,1-53-15,17 52 16,0-52-16,0 17 0,-18-17 0,18-1 16,0 19-16,0-19 0,0 1 0,0 0 15,0-1-15,0 1 16,0-1-16,0 1 0,0 0 15,0-1-15,0 1 16,0 0 0,0-1-1,0 1 1,0 0 15,0-1-15,0 1 15,-18-18-15,18 17 15,-17-17-31,17 18 0,-18 0 31,18-1-31,0 1 0,0 0 16,-17 17-1,17-17 1,0-1-16,-18-17 16,18 18-16,-18-18 15,18 18-15,-17-1 16,-1 1-16,0-1 16,1 1-1,-1-18 1,18 18-16,-18-18 15,18 17 1,-17-17 0,17 18-1,-18-18-15,18 18 32,-17-18-17,17 17 1,-18-17 31,0 18-32,1-18 1,-1 18 0,0-18-1,1 0-15,-19 17 16,19-17-16,-36 0 0,18 0 15,-54 18-15,54-18 16,-18 17-16,18-17 0,-18 0 0,-35 18 16,35-18-16,18 0 0,-18 0 15,17 18-15,1-18 0,0 0 0,-18 17 16,35-17-16,1 0 0,-1 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3:25.516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247 11289 0,'-35'0'31,"70"0"16,-17 0-31,35 18 62,-1-1-62,-52 1-1,36-18-15,-36 17 0,35-17 0,-35 18 0,35 0 16,-17-18-16,0 17 0,-1-17 16,1 0-16,-1 0 15,1 18-15,0-18 0,-1 0 16,19 0-16,-1 0 0,-17-35 15,17 35-15,0-18 0,0 18 0,1-18 16,17-17-16,-18 35 0,0-17 16,-17 17-16,35-18 0,-36 18 15,1-18-15,17 18 0,-17 0 16,0 0-16,-1 0 16,36 18-1,-53 0-15,18-18 16,-1 0-16,1 17 0,0 1 15,-1-18-15,19 0 16,-19 0-16,1 0 0,17 0 16,0 0-16,-17 0 0,0 0 0,-1 0 15,1 0-15,0 0 0,-1 17 0,1-17 16,0 0-16,17 0 0,-18 0 0,19 0 16,-1 0-16,0 0 0,1 0 0,-1 0 15,0 0-15,0 0 0,1 0 0,17 0 16,-18 0-16,0 0 0,0-17 0,1 17 15,-1 0-15,0 0 0,-17 0 0,52 0 16,-17 0-16,0 0 16,-17 0-16,-19 0 0,18 0 15,-17 0-15,0 0 0,17 0 16,-17 0-16,35 17 0,-36-17 16,1 0-16,-1 0 0,36 0 15,-35 0-15,0 0 16,-1 0-16,19 0 0,-1 0 0,0 0 15,-17 0-15,-1 0 0,36 0 16,-17 0-16,-1 18 0,-17-18 16,17 0-16,0 0 0,18 18 0,-18-18 15,1 0-15,16 0 0,1 0 0,53 0 16,-53 0-16,0 0 0,0 0 0,18 0 16,-1 0-16,1 0 0,52 0 15,-52 0-15,-1 0 0,1 0 16,70 0-16,-71 0 0,1 0 15,52 0-15,-70 0 0,18 0 16,-18 0-16,0 0 0,0 0 0,17 0 16,18 0-16,-35 0 0,0 0 15,-17 0-15,-1 17 0,18-17 16,-36 0-16,36 0 0,-17 0 16,-19 0-16,1 0 0,17 18 0,-17-18 15,35 0-15,-36 0 0,19 0 0,-19 0 16,19 0-16,16 0 15,-16 0-15,-1 0 0,0-18 0,1 18 16,-1 0-16,-18-35 0,19 35 0,-1 0 16,36-18-16,-54 18 0,19-17 15,-19 17-15,18 0 0,1-18 16,-19 18-16,1 0 0,0 0 0,-1 0 16,1 0-1,0 18 1,-1-18-1,1 0 1,-1 0 0,19 0-16,-19-18 15,1 18-15,0 0 0,17-17 16,-17-1-16,-1 18 0,1 0 0,-1 0 16,-17-18-16,18 1 0,0 17 15,-1 0-15,1-18 16,0 18-16,-1 0 15,-17-18-15,18 18 0,0 0 16,-18-17-16,17 17 0,1-18 16,0 18-16,-18-18 15,17 18-15,1-17 0,-1 17 16,1-18-16,0 18 16,-18-17-16,35 17 0,-17-18 15,-1 18-15,1 0 0,0-18 16,17 18-16,-18 0 0,1-17 15,35-1-15,-18 18 0,1-18 16,-1 18-16,18-17 0,-18-1 16,0 18-16,18-35 0,-17 35 15,16-18-15,-34 0 0,0 18 16,52-17-16,-52-1 16,17 18-16,-17-17 0,-1 17 15,1 0-15,17-18 0,1 18 16,-1-18-16,-17 18 0,17-17 0,18 17 15,-18-18-15,36 0 16,-36 18-16,18-17 16,-36-1-16,19 18 0,-19-18 0,36 18 15,18-17-15,-1 17 16,-34-18-16,17 18 16,-18 0-16,-18 0 0,36-17 15,-35 17-15,0 0 16,-1 0-16,1 0 0,0 0 15,-1 0-15,19 0 0,-19 0 16,18 0-16,1 0 0,-19 0 16,19 0-16,-19 0 0,19 0 0,-1 0 15,0 0-15,36-18 0,-18 18 16,-18 0-16,53-18 0,-35 18 16,0 0-16,0 0 0,0 0 15,53-17-15,-54 17 0,-16 0 0,17 0 16,0 0-16,-18 0 0,53 0 15,-53 0-15,18 0 0,-17 0 16,-1 0-16,18 0 0,-18 0 0,18 0 0,-18 0 16,0 0-16,18 0 0,-17 0 15,17 0-15,-18 0 0,18 0 0,35 0 16,-53-18-16,18 18 0,53 0 16,-71-18-16,18 18 0,0 0 15,-18-17-15,18 17 0,-17-18 0,16 18 16,-16-18-16,70 18 0,-71-17 15,106-1-15,-106 18 16,1-17-16,16 17 0,37-18 16,-54 18-16,35 0 0,-34-18 15,-1 18-15,0 0 0,18 0 16,-35 0-16,17 0 0,-17 0 16,17 0-16,18 36 0,-35-36 15,17 17-15,0-17 0,-17 18 0,52-1 16,-34-17-16,34 0 0,-35 18 15,1-18-15,-1 0 0,36 0 16,-36 0-16,35 0 16,-34 0-16,17 0 0,-18 0 0,71-18 15,-53 18-15,70-17 16,-70-1-16,0 18 0,0-17 16,106-19-16,-89 36 0,18-17 15,1-1-15,-54 18 16,18 0-16,-18 0 0,0 0 0,18-18 15,0 18-15,35 0 0,-52 0 16,17 0-16,-18 0 0,0 0 16,18 0-16,-18 0 0,1 36 0,16-36 15,19 17-15,-18-17 0,0 0 16,0 0-16,0 0 0,70 18 16,-52-18-16,52 18 0,-70-18 15,18 0-15,70 0 0,-71 0 16,1 0-16,70 0 0,-70 0 15,-1 0-15,1-18 0,70 18 16,-71 0-16,19 0 0,52 0 16,-71 0-16,1-18 0,-1 18 15,19 0-15,-37 0 0,19 0 0,0 0 16,-1 0-16,1 0 0,-18-17 0,70 17 16,-52 0-16,-18 0 0,-1 0 15,1-18-15,0 18 0,-17 0 0,52 0 16,-35 0-16,-18 0 15,18 0-15,-36 0 0,36 18 16,-17-18-16,-1 0 0,0 17 16,1-17-16,-1 18 0,0-18 15,0 18-15,36-18 0,-1 17 16,1-17-16,-36 0 0,1 18 16,34-18-16,-17 0 15,-18 0-15,18 0 0,0 17 0,53-17 16,-53 0-16,0 0 0,70 0 15,-70 0-15,0 0 0,53 0 16,-18 0-16,-53-17 16,1 17-16,17 0 0,17-18 15,-35 18-15,1 0 0,52 0 16,-53 0-16,0 0 0,36 0 16,-53-17-16,17 17 0,18 0 15,-35 0-15,17 0 0,-18 0 0,19 0 16,-19 0-16,19 0 0,-19 0 15,36 0-15,-18 0 0,1 17 16,-1-17-16,36 0 0,-36 0 16,35 0-16,-17 0 0,36 0 15,-37-17-15,1 17 0,53-18 16,-35 18-16,35 0 16,-36 0-16,36-18 0,-35 18 15,-19 0-15,37 0 0,-36 0 16,-18 0-16,53 0 0,-35 0 15,-18 18-15,53-18 16,-52 0-16,17 18 0,-18-18 0,18 17 16,-18-17-16,0 18 0,1-18 0,34 17 15,-35-17-15,54 18 16,-54-18-16,18 18 0,0-18 0,-18 0 0,71 17 16,53 19-1,-106-36-15,-1 17 0,72-17 16,-54 18-16,-17-18 0,89 0 15,-19 0-15,-52 0 16,70 0-16,-71 0 0,1 0 16,140-18-16,-52 1 15,-88-1-15,-1 18 0,1-18 16,88 1-16,70 17 16,-106-18-16,-70 18 15,0 0-15,71 0 16,-71 0-16,70 0 0,-52 0 15,-18 0-15,70 18 0,-52-18 16,-19 0-16,19 0 0,70 17 16,-70-17-16,-1 18 0,71 0 15,-70-18-15,17 0 0,71 17 16,17 1-16,-88-18 0,89 18 16,-89-18-16,88 0 15,-87 0-15,-19 0 0,18 0 0,1 0 16,69 0-16,-87 0 15,-1 0-15,1 0 0,-18 0 0,17 0 16,1 0-16,-18-18 0,0 18 0,0 0 0,35 0 16,-53 0-16,1 0 15,16 0-15,-34 0 0,0 0 16,17 0-16,-17 0 0,17 0 16,-17 0-16,17 0 15,-18 0-15,36 18 0,-35-18 16,0 0-16,-1 0 0,19 0 15,87 0-15,-88 0 16,1 0-16,52-18 0,-53 18 16,53 0-16,0 0 15,-52 0-15,17 0 0,35 0 16,-35-18-16,35 18 0,0 0 16,-35 0-16,35 0 15,-52 0-15,34-17 16,1 17-16,-18 0 0,-18 0 15,35 0-15,-52 0 0,53 0 16,-36 0-16,-17 0 16,52 0-16,-52 0 0,17 0 15,18 0-15,-18 0 0,0 0 16,1 0-16,34 0 0,-34 0 0,16 0 16,37 0-16,-54-18 15,18 18-15,35 0 0,-35 0 16,-18 0-16,18 0 0,53 0 15,-53 0-15,0 0 0,35 0 16,-35 0-16,0 0 0,0 0 0,53 0 16,-53 0-16,52 0 15,-34 0-15,-18 0 0,70 18 16,-52-18-16,-18 0 0,70 17 16,-52-17-16,-1 0 0,-17 0 0,18 0 15,-1 0-15,1 0 0,52 18 16,-52-18-16,-18 0 0,0 0 15,53 0-15,-36 0 0,36 0 16,-53 18-16,0-18 0,0 0 16,35 0-16,-53 0 0,1 17 15,34-17-15,-35 0 0,-17 0 16,35 18-16,-18-18 0,-17 0 16,35 0-16,0 0 15,-36 0-15,1 0 0,35 0 16,-35 0-16,17 17 0,-18-17 15,1 0-15,35 0 16,-35 0-16,-1 0 0,19 0 0,16 0 16,-16 0-16,-19 0 0,19 0 15,-19 0-15,36 0 0,-18-17 16,-17 17-16,17 0 0,-17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5:42.241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19315 11659 0,'-18'0'94,"-17"0"-79,-106-35 1,52 35-16,-158 0 16,106 0-1,0 0-15,0 0 16,-18 18-16,89-1 16,-1 1-16,18 0 15,0-1-15,36 1 16,-1-18-1,18 53 95,0 53-95,0-18-15,0 35 16,0 54-16,0 34 16,0 1-16,0 0 15,0-1-15,0-70 16,0 18-16,0-53 16,0-18-16,35-35 15,-17 0-15,-18 0 16,0-18-16,0-17 15,0 0-15,0-1 16,18 1-16,-18-1 16,17 1 15,-17 0-31,0 17 31,0-17-15,18-18 93,35 0-78,17 0-31,19 0 0,-19 0 16,1 17-16,-18-17 16,-18 18-16,0 0 15,-17-18-15,-1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5:44.479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31380 11412 0,'17'0'31,"19"0"-15,-1 0-1,124-53 1,-36 36-1,18 17-15,18-18 16,-18 18-16,0 0 16,0 0-16,0 0 15,0 0-15,1 0 16,-107 0 0,-35 18 109,0-1-110,17 54-15,1 0 16,35 264-1,-18-177-15,-17 54 0,17 0 16,-17-1-16,-18-34 16,0 158-1,0-194-15,0-70 16,0 52-16,0-52 16,0 17-1,0-18-15,0 19 0,0-19 16,0 18-16,0-17 15,0 17-15,0-35 16,0 0-16,0 18 31,0-54-31,0 1 16,0 17 0,0-17-16,0 35 15,0-36 1,0 19-16,0-1 15,0-18-15,0 1 16,0 0-16,0-1 16,-18-17 93,-52 18-93,-124 17-1,-177 18 1,160 0-16,-19 0 16,54-18-16,17 18 15,89-35-15,17 0 16,35-1-16,0 1 15,1-18-15,-1 17 16,18 1-16,-18-18 16,18 18 77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0:27.87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13882 4904 0,'0'0'0,"0"-18"109,35 0-93,-35 1-16,18 17 15,-1-18-15,1 18 0,-18-18 16,18 1-16,17-1 0,-17 1 16,-1-1-16,36-17 0,-35 17 15,17 0-15,-17 1 0,17-1 0,0 18 16,-17-18-16,17 1 0,0-1 0,1 0 16,-1 1-16,0-1 0,18 1 15,-18 17-15,18-18 0,0 0 0,0 1 0,0 17 16,18-18-16,-18 0 0,17 18 15,-17-17-15,18-1 0,-18 18 0,70-18 16,-52 1-16,-19 17 0,1-18 16,18 18-16,-18 0 0,17-17 0,-17 17 0,0 0 15,0 0-15,18-18 0,-18 18 16,0 0-16,-18 0 0,18 0 0,-18 0 16,18 0-16,-18 0 0,1 0 0,16 0 15,-16 0-15,17 0 0,0 0 0,-18 0 16,18 18-16,0-18 0,0 0 0,-1 17 15,-16-17-15,17 18 0,0-18 0,0 17 16,-1-17-16,1 18 0,0-18 0,-17 18 16,-1-18-16,0 17 0,0-17 15,1 18-15,-19-18 0,19 18 0,-1-18 16,-35 17-16,17-17 0,1 18 0,0-18 16,-18 18-16,17-18 0,1 17 15,0 1-15,-1-1 16,1 1-16,0 0 15,-18-1-15,17 1 16,-17 0-16,0-1 16,0 1-16,0 0 15,18-1-15,-18 1 0,18 35 16,-1 0 0,1-36-1,-18 1 1,17 0-1,-17-1 1,18-17 0,-18-17 109,0-1-110,35-17 1</inkml:trace>
  <inkml:trace contextRef="#ctx0" brushRef="#br0" timeOffset="534.29">17321 4851 0,'36'0'16,"-19"17"0,19-17-1,-19 0-15,1 0 16,17 18 0,-17-18-16,-1 18 0,1-18 15,0 0-15,-18 17 0,17-17 16,1 18-1,0-18-15,-18 18 16,17-18-16,1 0 16,0 0 15,17-18-15,-35 0-1,17 18-15,1-17 0,17-1 16,-17 18-16,0-18 0,17 1 15,-17-1-15,-1 18 16,1-18-16,-1 1 0,1 17 0,0-18 0,-1 18 16,1-17-16,0-1 0,-71 18 47,17 0-32</inkml:trace>
  <inkml:trace contextRef="#ctx0" brushRef="#br0" timeOffset="2917.47">13723 4798 0,'0'0'0,"-18"0"16,18 17-16,-17-17 31,52 0 63,0 0-79,1 0 1,-19-17-16,1-1 15,0 18-15,17-17 0,-18-1 16,1 0-16,17 18 0,-17-17 0,17-1 16,1 0-16,-19 1 0,18 17 0,18-36 15,-17 19-15,-1-1 0,18-35 16,-18 36-16,0-1 0,1 0 16,17 1-16,-18-1 0,0 0 0,18-17 15,18 0-15,-18 17 0,-18 1 16,0 17-16,0-18 0,1 0 0,-1 1 15,-17-1-15,17 18 0,0-18 0,0 1 16,1-1-16,-1 18 0,0-18 16,1 1-16,-1 17 0,0-18 0,-17 1 15,17 17-15,36-18 0,-36 0 0,0 1 16,0 17-16,36-18 16,-36 0-16,18 18 0,-18-17 0,1 17 15,17 0-15,-18-18 0,18 18 0,0-18 16,0 18-16,-18-17 0,53 17 15,-35-18-15,-18 18 0,18 0 0,-17-18 16,16 18-16,-16 0 0,17-17 0,-18 17 16,18 0-16,-18-18 0,0 18 15,54 0-15,-37-17 0,1 17 0,-17 0 16,17 0-16,-18 0 0,18-18 16,-18 18-16,0 0 0,1 0 0,-1 0 15,0 0-15,0 0 0,1-18 0,-1 18 0,0 0 16,18 0-16,-18 0 0,1 0 15,-1 0-15,18 0 0,-18 0 0,1 0 16,-1 0-16,18 0 0,-18 0 0,18 0 16,-18 0-16,18 0 0,-18 0 0,18 0 15,-17 0-15,-1 18 0,0-18 0,0 0 16,1 0-16,-1 18 0,18-18 0,-18 0 16,0 0-16,1 17 0,-19-17 0,19 0 15,-19 18-15,19-18 0,-1 0 0,-18 17 16,19-17-16,-1 0 0,0 18 0,1-18 15,-1 18-15,0-18 0,0 17 16,1-17-16,-1 18 0,18 0 16,-18-18-16,-17 17 0,-1-17 0,1 18 15,0-18-15,-1 18 0,1-1 0,0-17 16,-1 18-16,1-18 0,0 18 0,17-1 16,-18 1-16,1-18 0,-18 17 15,18 1-15,-1 0 0,1-1 16,0 1-16,-1 0 0,-17-1 0,18 1 15,0 0-15,-1-1 0,1 1 0,17 17 16,-17-17-16,-1 17 16,1-17-16,0-1 0,17 19 15,-17-19-15,-1 1 0,1-1 16,-18 1-16,18 0 0,-1-1 16,1 1-16,-1 0 0,1-18 15,-18 17-15,18 1 16,-1 0-16,-17-1 15,18 1-15,0 0 16,-18-1 0,17 1-16,-17-1 15,0 1-15,0 0 16,18-18 0,-18 17-16,0 1 31,0-36 47,0 1-62,35 17-16,-35-18 15,0 0-15,35 1 16</inkml:trace>
  <inkml:trace contextRef="#ctx0" brushRef="#br0" timeOffset="3417.28">19262 4798 0,'-18'0'16,"36"0"-16,-54 17 0,36 1 31,53-18-31,0 0 16,-53 18-16,18-18 0,52 0 16,-52 17-1,0-17-15,-1 0 0,1 18 0,0-18 16,17 0-16,-35 18 0,35-18 15,-17 0-15,-1 17 0,1-17 16,0 0-16,-1 0 31,1 0 1,0-17-17,-1 17-15,1-18 16,0 18-16,17-18 0,-18 18 15,1-17-15,17-1 0,-17 18 0,17-18 16,1 1-16,-19-1 0,19 18 0,-19-17 16,18-1-16,1 0 0,-19 18 15,-17-17-15,18 17 0,-18-18 0,18 18 16,-18-18-16,-36 18 47</inkml:trace>
  <inkml:trace contextRef="#ctx0" brushRef="#br0" timeOffset="5890.09">21114 5838 0,'-36'0'0,"19"0"47,52 0 62,18 0-93,-18 0-16,1 0 0,17 0 31,-36 0-16</inkml:trace>
  <inkml:trace contextRef="#ctx0" brushRef="#br0" timeOffset="6315.12">20920 5997 0,'35'0'63,"0"0"-48,1 0-15,34 0 16,-52 0-16,-1 0 16,1 0-16,0 0 0,-1 0 15,1 0-15,0 0 0,-1 0 32</inkml:trace>
  <inkml:trace contextRef="#ctx0" brushRef="#br0" timeOffset="11061.42">22049 5609 0,'0'-17'94,"0"-1"-78,0 0 15,35 1-15,0-1-1,-17 18 1,-1 0-16,1 0 0,0 0 16,-1-18-16,1 18 0,0 0 0,-1 0 15,19 0-15,-19 0 0,1 0 0,-1 0 16,1 0-16,0 0 0,-1 0 15,1 0-15,-18 18 0,18-18 16,-1 18-16,-17 17 16,0-17-1,0-1-15,0 1 0,0-1 16,0 1-16,-53 0 0,53-1 0,0 1 16,-53 0-16,53-1 0,-35 1 0,35 0 15,-35 17-15,17-18 0,1-17 16,-1 18-16,0 0 0,1-1 0,-1 1 15,0-18-15,-17 18 0,18-1 0,-1 1 0,0 0 16,1-18-16,-1 17 0,-17 19 16,17-36-16,0 17 0,1 1 0,-1-18 15,1 17-15,-1-17 0,0 18 16,1 0-16,-1-18 16,0 17-16,1 1 15,-1-18-15,18 18 16,-18-18-16,1 0 31,17 17-15,-18-17-1,0 0 1,54 0 93,-19 0-93,19 0-16,17 0 16,-36 0-16,19 0 0,34 0 15,-35 0-15,1 0 0,-19 0 16,19 0-16,-1 18 0,0-18 0,0 0 15,-17 0-15,17 0 0,-17 0 0,0 0 16,-1 0-16,1 0 0,-1 0 16,1 0-16,0 0 0</inkml:trace>
  <inkml:trace contextRef="#ctx0" brushRef="#br0" timeOffset="18344.4">23354 5662 0,'0'0'16,"0"18"78,0-1-79,0 1-15,-18 70 16,1-70-16,17-1 16,-18 19-16,0-19 0,18 1 15,-17 0-15,17 17 0,0-17 0,-18-1 0,18 1 16,0 17-16,0-17 0,0-1 16,0 1-16,-18-18 46,18-18-30,0 1-16,0-1 16</inkml:trace>
  <inkml:trace contextRef="#ctx0" brushRef="#br0" timeOffset="19169.25">23019 5891 0,'-36'0'16,"19"0"0,17 18-16,-18-18 15,1 0-15,52 0 94,18 0-78,-36 0-16,1 0 15,53 0-15,-36 0 0,18 0 16,-18 0-16,0 0 0,18 0 16,-35 0-16,0 0 0,-1 0 15,1 0-15,35 0 250,35 0-234,-53 0-16,-17 0 15,-1 0 1,-52 0 47,18 0-48,-1 0 1</inkml:trace>
  <inkml:trace contextRef="#ctx0" brushRef="#br0" timeOffset="19801.5">24448 5468 0,'0'35'31,"-36"-17"-15,36 0 0,-17 17-1,17-17-15,0 17 0,-18 18 16,0-36-16,18 19 0,-17-1 0,17-17 16,-18 17-16,18 0 0,-18 0 0,18-17 15,-17 17-15,17 1 0,-18 17 16,0-36-16,18 18 0,0-17 0,-17 17 15,17-17-15,0 0 16,0-1-16,-18 1 0,18 0 31,-17-18-15,17-36 15,0 1-15,0 17-16</inkml:trace>
  <inkml:trace contextRef="#ctx0" brushRef="#br0" timeOffset="20867.33">24800 5874 0,'0'17'47,"0"1"-31,0 35-1,0-35-15,0-1 16,0 1-16,0 0 0,36 17 16,-36-18-16,0 1 0,17 17 15,-17-17-15,0 0 0,18-18 0,-18 17 16,0 1-16,17 0 0,-17-1 15,0 1 1,0-36 31,0 1-31,0-19-16,0 19 15,0-1-15,-35 0 0,35 1 16,0-1-16,0 0 0,0-17 0,-35 18 15,35-1-15,0-17 0,0 17 0,0-17 16,0 17-16,0-17 0,0-1 16,0 19-16,0-1 0,0 1 0,0-1 15,0 0-15,53 1 0,-53-1 0,0 0 16,17 1-16,-17-1 0,18 0 16,-18 1-16,18-1 0,-1 18 15,-17-17-15,18-1 0,-18 0 16,0 1-16,0-1 15,18 18-15,-18-18 0,0 1 16,0-1 15,53 18 172,70 0-187,-70 0-16,0 0 0,-18 0 16,18 0-16,-18 0 0,18 0 0,0 0 15,-18 0-15,18 0 0,-17 0 0,17 0 16,-18 0-16,0 0 0,0 0 0,54 0 16,-72 0-1,1 0-15,0 0 0,-54 0 63</inkml:trace>
  <inkml:trace contextRef="#ctx0" brushRef="#br0" timeOffset="21672.78">25506 5644 0,'-35'0'62,"35"18"-46,-36 0 0,19-1-16,-1 1 0,0 0 15,1-1-15,-1 1 16,-17 17-16,17-17 0,1-1 15,-1 1-15,0 0 0,1-1 0,-1 1 16,0 0-16,1 17 0,-1-17 16,18 17-16,-18 0 0,18 0 15,0 1 1,0-19-16,0 1 0,0 0 16,53-1-16,-17 1 15,-1-18-15,18 0 16,-36 0-16,1 0 0,0 0 15,17 0-15,-17 0 0,17 0 0,-17 0 16,17-18-16,-18 18 0,19 0 0,-19-17 16,1 17-16,0-18 0,-1 18 0,1-18 15,0 1-15,-1 17 0,-17-18 0,18 0 16,-18 1-16,0-1 16,0 1-16,0-1 15,-53 18-15,53-18 16,-53 18-16,35-17 0,-17 17 15,0 0-15,17 0 16,-17 0-16,17 0 0,1 0 16,-1 0-16,0 17 0,1-17 15,-1 18-15,-17 17 0,17-17 16,1-1-16,-1-17 0,18 18 16,-18 0-16,1-1 0,17 1 15,-18-18-15,18 18 0</inkml:trace>
  <inkml:trace contextRef="#ctx0" brushRef="#br0" timeOffset="28153.68">15893 6421 0,'0'0'0,"-18"0"16,0 0 15,18 17 0,0 1-15,0-1 0,0 19 15,0-19-15,0 1-16,53 0 15,-53-1-15,36 1 16,-19 0-16,-17-1 0,35 1 15,-17 0-15,0-18 16,-1 17-16,54 18 16,-53-35-16,17 18 15,-17-18-15,-1 0 16,18 0-16,18 18 0,-35-18 0,0 0 16,17 17-16,-17-17 0,-1 0 15,18 0-15,-17 0 0,0 0 0,-1 0 16,19 0-16,-19 18 0,1-18 0,0 0 15,-1 0-15,1 0 0,17 0 16,-17 0-16,-1 0 0,36 0 0,-35 0 16,17 0-16,-17 0 0,0-18 0,-1 18 15,1 0-15,-1 0 0,1 0 0,0-17 16,-1 17-16,1 0 0,0-18 0,-1 18 16,1 0-16,0 0 15,-1 0-15,1-18 0,17 18 31,-17 0-31,-18-17 0,17 17 16,1 0-16,0-18 0,-1 1 31,1 17-31,0-18 16,-1 18 0,1-18-16,-1 18 15,-17-17 204,0-1-188</inkml:trace>
  <inkml:trace contextRef="#ctx0" brushRef="#br0" timeOffset="28841.66">17022 6526 0,'0'0'0,"-18"0"16,0 0-16,54 0 94,-1 0-79,0 0-15,36 0 16,-54 0-16,1 0 0,0 0 16,-1 0-16,1 0 0,17 0 15,-17 0-15,-1 0 0,1-17 0,0 17 16,-1 0-16,1 0 15,0 0 1,-1 0-16,-17-18 0,0 36 94,0-1-79,0 1 1,-35 17 0,35 1-16,-18-36 15,18 17-15,0 1 0,-17 0 16,17-1-16,-18-17 16,18 18-16,0-36 62,0-17-46</inkml:trace>
  <inkml:trace contextRef="#ctx0" brushRef="#br0" timeOffset="30827.82">14728 6209 0,'-17'0'15,"17"18"1,0-1 0,0 1-1,0-1 1,0 1-16,0 0 16,0-1-16,0 19 15,0-19 1,0 19-16,0-19 15,0 1-15,0-1 0,0 1 16,-18 17 0,18-17-16,0 0 31,0-36 31,0 0-46,0 1-16</inkml:trace>
  <inkml:trace contextRef="#ctx0" brushRef="#br0" timeOffset="31570.74">14817 6191 0,'-36'0'31,"19"18"-15,-1 0 0,-17-18-1,17 17-15,1-17 16,-1 0-16,-35 35 16,35-35-16,1 18 15,-1-18-15,0 0 0,1 18 0,-1-18 16,1 17-16,-1-17 15,18-17 48,35 17-63,0-36 16,18 19-1,-35-1-15,0 1 16,-1-1-16,1 18 0,0-18 0,-1 18 15,-17-17-15,18 17 0,-1 0 16,-17-18-16,18 18 0,0 0 16,-18 18 77,0-1-61,35 19-17,-35-19-15,35 1 16,-17-1 0,-18 19-1,18-36 1,-18-18-1</inkml:trace>
  <inkml:trace contextRef="#ctx0" brushRef="#br0" timeOffset="34080.54">26599 5997 0,'-35'0'47,"18"0"-16,-1 0 0,0 0 0,1 0 1,70 0-1,-1 0-15,19 0-1,-36 0-15,1 0 0,52 0 16,-71 0-16,19 0 15,-1 0-15,-17 0 0,-1 0 16,54 0-16,-54 0 0,19 0 16,-19 0-16,1 0 0,0 0 15</inkml:trace>
  <inkml:trace contextRef="#ctx0" brushRef="#br0" timeOffset="38230.41">27605 5786 0,'0'0'0,"-18"0"16,1 0-1,17-18 95,0 0-95,0 1-15,0-1 32,35 18-32,-35-18 0,35 18 15,-35-17-15,35 17 16,-17-18-16,0 18 16,-1 0-16,19-18 0,-19 18 15,1 0-15,0 0 0,-1 0 0,1 0 16,-1 0-16,1 0 0,0 0 0,-1 0 15,1 0-15,0 0 0,-1 0 16,1 0 0,0 18-16,-1 0 0,1-1 31,-18 1-31,0 0 0,0 17 16,0-17-16,0-1 15,-53 18 1,53-17-16,-35 0 0,-18 17 15,53-17-15,-71 35 16,54-36 0,-1 1-16,0-18 0,18 18 15,-17-1-15,-1-17 0,0 18 0,1-1 16,-1 1-16,0 0 0,1-18 16,17 17-16,-18-17 0,18 18 0,-17-18 15,-1 18-15,0-1 16,1 1-16,-1 0 15,0-1 1,1-17 15,17 18-15,0-1 0,-18-17-1,53 0 95,18 0-95,35 0 1,-52 0-16,-1 0 0,-17 0 15,17 0-15,0 0 0,-17 0 0,17 0 16,-17 0-16,17 0 0,0 0 0,-17 0 16,0 0-16,17 0 0,-18 0 0,1 0 15,0 0-15,-1 0 16</inkml:trace>
  <inkml:trace contextRef="#ctx0" brushRef="#br0" timeOffset="39304.78">28681 6050 0,'0'0'0,"-35"0"16,35 18 46,0 17-46,0-17-1,0-1-15,0 1 0,0 0 16,0-1-16,0 1 0,0 0 0,0-1 16,0 1-16,17-1 0,-17 1 15,0 0-15,35-1 16,-35-34 46,0-1-62,0-17 16,0 17-16,0-35 16,0 36-16,-35-19 15,35 19-15,0-1 0,-35-17 16,35 17-16,0 1 0,-35-19 0,35 19 15,0-1-15,0-17 0,-18 17 0,18 0 16,0 1-16,0-19 0,0 19 16,0-1-16,0 1 0,0-19 15,0 19-15,53-1 0,-53 0 16,0 1-16,35-1 0,-35 0 16,18 1-16,-18-1 15,17 18-15,-17-17 0,18 17 16,-18-18-16,0 0 15,35 18 157,36 0-156,-36 0-16,18 0 0,-18 0 0,18 0 16,0 0-16,0 0 0,53 0 15,-53-17-15,17 17 0,-34 0 16,17 0-16,-18 0 0,0 0 0,1 0 15,-1-18-15,0 18 0,-17 0 0,-1 0 16,1 0-16,0 0 0,-1 0 16,1 0-1</inkml:trace>
  <inkml:trace contextRef="#ctx0" brushRef="#br0" timeOffset="40240.98">29104 5803 0,'0'0'0,"-17"0"15,52 0 79,0-17-78,18-1-16,-35 18 15,-1 0-15,19 0 0,-19 0 0,18 0 16,18-18-16,-35 18 0,17 0 16,1 0-16,-19 0 15,1 0-15,-18 18 16,18-18-16,-18 18 0,0 34 31,0 1-31,-53-53 16,0 71-1,0-71-15,53 18 0,-53-1 0,35 1 16,1-18-16,-19 18 0,19-18 0,-1 17 16,0-17-16,1 0 15,-1 18-15,53-18 47,1-18-31,-1 1-1,0 17-15,-17 0 16,-1 0-16,19 0 0,-19 0 0,1 0 16,0 0-16,35 0 0,-36 0 15,19 0-15,-19 0 0,1 0 16,-1 17-16,1-17 0,0 0 15,-1 0-15,19 18 0,-36-1 16,35-17-16,-35 18 0,0 0 16,18-1-16,-18 1 0,0 0 15,0-1-15,0 1 16,0 0-16,-36-1 0,-17 1 0,53-1 16,-17-17-16,-36 18 0,35 0 15,-17-18-15,-18 17 16,18-17-16,-18 18 0,17-18 0,1 0 15,0 0-15,0 0 0,-1 18 0,19-18 16,-19 0-16,19 0 0,-1 0 0,1 0 16,-1-18-1,0-17-15</inkml:trace>
  <inkml:trace contextRef="#ctx0" brushRef="#br0" timeOffset="43598.41">15822 6544 0,'0'0'0,"-18"0"16,1 0 0,17 18-1,53-18 63,-53 17-62,0 1 0,17-18-16,-17 18 15,18-18-15,0 17 16,-18 1-1,17 17 1,1-17-16,-18-1 16,35 1-1,-17 0-15,-18-1 0,35 1 0,-35 0 16,18-1-16,-1-17 0,-17 18 16,18 0-16,0-1 0,-1-17 0,-17 18 15,0-1-15,18 1 16,-18 0-16,18-1 15,-1 1 1,1 0-16,0-1 16,-1-17-16,1 18 0,-1-18 15,1 18-15,0-18 0,17 17 16,-17-17-16,-1 0 0,1 0 0,0 18 16,-1-18-16,1 0 0,-1 0 15,1 17-15,0-17 0,-1 0 16,1 18-16,0-18 0,-1 0 0,1 0 15,0 18-15,-1-18 0,1 0 0,-1 0 16,1 0-16,17 17 0,-17-17 0,17 0 16,-17 0-16,17 0 0,-17 18 0,17-18 15,0 0-15,1 0 0,-1 0 0,0 0 16,1 18-16,-1-18 0,0 0 0,0 0 16,18 0-16,-17 0 0,-1 0 15,18 0-15,-18 0 0,0 0 0,54 0 16,-72 0-16,18 0 0,1 0 0,-19 0 15,1 0-15,17 0 16,-17 0-16,0 0 0,-1 0 16,1 0-16,-1 0 0,1 0 0,0 0 0,17 0 15,-17 0-15,-1 0 0,19 0 0,-19 0 16,1 0-16,17-18 0,0 18 0,1 0 16,-19 0-16,19 0 0,-1 0 0,0-18 15,18 18-15,-35 0 0,17 0 16,0 0-16,-17 0 0,17 0 0,0-17 15,1 17-15,-1 0 0,0 0 0,-17 0 16,17 0-16,0-18 0,-17 18 0,17 0 16,-17 0-16,0-18 0,17 18 15,-17 0-15,35-17 0,-36 17 0,1 0 16,17 0-16,-17 0 0,-1 0 16,1 0-16,0-18 0,-1 18 15,1 0-15,17 0 0,0 0 0,-17-17 16,0 17-16,17 0 0,-17-18 0,-1 18 15,1 0-15,-18-18 0,18 18 16,-1 0-16,1 0 0,-1-17 0,1 17 16,0 0-16,-1-18 15,1 18-15,0 0 16,-18-18-16,17 18 0,1 0 16,-18-17-16,18 17 15,-1 0-15,1-18 16,0 18-16,-1-18 15,1 18-15,-1 0 16,-17-17-16,18 17 16,0 0-1,-18-18-15,17 18 0,1 0 16,-18-17-16,18 17 16,-1 0-16,1 0 15,0-18-15,-1 18 0,1 0 16,-1-18-16,1 18 0,0 0 15,-1-17-15,1 17 16,17-18 0,-17 18-1,0 0-15,-18-18 16,17 18 0,1-17 30,-18-1-30,17 0-16,-17 1 16,18 17-16</inkml:trace>
  <inkml:trace contextRef="#ctx0" brushRef="#br0" timeOffset="44155.66">19438 6632 0,'-18'0'15,"36"0"-15,0 0 47,35 0-31,0 0-16,-36 0 15,1 0-15,35 0 0,-18 0 16,-17 0-16,-1 0 0,19 0 0,-19 0 16,1 0-16,-1 0 0,1 0 0,0 0 15,-1 0-15,1 0 0,0 0 0,-1 0 16,1 0-16,-18-17 0,18 17 15,-18 17 48,0 1-47,0 0-16,0-1 15,35-17-15,-35 18 0,0-1 16,18 1-16,-18 0 0,17-1 15,-17 1-15,0 0 16,18-1 0,-18-34 46</inkml:trace>
  <inkml:trace contextRef="#ctx0" brushRef="#br0" timeOffset="48503.5">30656 5891 0,'-35'0'16,"17"0"0,1 0-1,-1 0 1,18 18 0,-17-18 15,-1 0-16,0 0 1,1 0 0,-1 0-16,0 0 15,1 0-15,-54 0 16,18 0 0,36 0-16,-1 18 0,-35-18 15,35 0 1,18 17-16,-17-17 0,-1 0 15,53 0 48,1 0-47,17 0-1,-36 0-15,19 0 0,-1 0 0,-18 0 16,19 0-16,-1 0 0,-17 0 0,17 0 15,-17 0-15,17 0 0,-18 0 0,1 0 16,0 0-16,-1 0 0,1 0 0,0 0 16,-1 0-16,1 0 15,0 0-15,-1 0 0,1 0 16,0 0 0,-54 0 93</inkml:trace>
  <inkml:trace contextRef="#ctx0" brushRef="#br0" timeOffset="70961.41">31556 6103 0,'0'-18'16,"18"18"109,-18 18-109,53 35-1,-53-35-15,35 52 16,-18-52-16,-17-1 0,18 1 15,-18 0-15,18-1 0,-18 1 0,0 0 16,17-1-16,1 1 0,-18 0 0,18-18 16,-18 17-16,17 1 0,1-1 15,-18-34 48,0-1-48,0 1-15,0-36 0,0 35 16,0-17-16,-35 17 16,35 0-16,0-17 0,0 18 0,0-1 15,-36-17-15,36 17 0,0-17 0,0 17 16,0-17-16,0 17 0,0 1 0,0-19 16,0 19-16,0-1 0,0 0 0,0 1 15,0-19-15,0 19 0,0-19 16,0 19-16,0-18 0,36 17 0,-36 0 15,0-17-15,35 17 0,-35 1 0,0-1 16,18 18-16,-18-18 0,0 1 0,0-1 16,17 18-16,-17-17 0,0-1 31,35 18 63,36 0-79,-18 0-15,-18 0 16,-17 0-16,17 0 0,0 0 0,1 0 16,-19 0-16,19 0 0,-1-18 15,0 18-15,0 0 0,54-17 0,-36 17 16,-1 0-16,1 0 0,18 0 15,-18 0-15,0 0 0,17-18 0,36 18 16,-53 0-16,-18 0 0,18 0 16,-17 0-16,16 0 0,-16 0 0,17 0 15,-18 0-15,0 0 0,1 0 0,-19 0 16,36 0-16,-35 0 0,-1 0 16,1 0-16,-71 0 46,18 0-46,-36 0 16,54 0 0</inkml:trace>
  <inkml:trace contextRef="#ctx0" brushRef="#br0" timeOffset="71500.58">32508 5803 0,'-35'0'16,"0"18"15,35 17-15,0-17-1,0-1-15,0 1 0,0 0 0,0-1 16,0 19-16,0-19 0,0 19 0,0-19 16,0 18-16,0-17 0,0 17 0,0-17 15,0 17-15,0-17 0,0 0 0,0-1 16,0 1-16,0-1 0,0 1 0,0 0 15,0-1-15,0-34 47,0-19-31,0 19-16</inkml:trace>
  <inkml:trace contextRef="#ctx0" brushRef="#br0" timeOffset="71985.75">32861 5891 0,'0'0'15,"18"0"-15,-18 18 32,0 0-17,-35 17-15,35-17 16,0-1-16,0 1 0,0 0 16,0-1-16,0 18 15,0-17-15,70 0 16,-17-18-1,-53 17-15,53-17 0,-18 0 16,-17 0-16,17 0 0,0-35 0,1 35 16,-19-18-16,19 18 0,-19-17 0,19 17 15,-19-18-15,1 1 0,-18-1 0,18 0 16,-18 1-16,0-19 0,0 19 16,0-1-16,0 0 0,-53 18 15,53-17-15,-53 17 0,0 0 16,0 0-16,18-18 15,17 18-15,-17 0 0,17 0 0,0 0 16,-17 0-16,17 0 0,1 0 0,-1 0 16,18 18-1</inkml:trace>
  <inkml:trace contextRef="#ctx0" brushRef="#br0" timeOffset="72470.57">33020 6138 0,'35'0'15,"-70"0"32,17 18-31,-17 0-16,0 17 15,35-17-15,-18-18 0,1 17 0,-1 1 16,18-1-16,-18 1 0,18 0 16,0-1-16,0 1 15,53-18-15,35 18 16,-52-1-16,-1-17 15,0 0-15,18 0 0,-18 0 0,36 0 16,-36 0-16,1 0 0,87-53 16,-105 53-1,-1-17-15,1 17 0,0-18 0,-1 18 16,-17-18-16,0 1 0,0-18 16,0 17-16,-53 0 15,0 1-15,-17 17 16,35-18-16,-1 18 0,-70 0 15,89 0 1,-1 0-16,0 0 0,1 0 0,-1 0 0,18 18 16</inkml:trace>
  <inkml:trace contextRef="#ctx0" brushRef="#br0" timeOffset="79172.67">19985 8290 0,'0'0'0,"-18"0"15,71 0 173,-18 0-173,18 0-15,-17 0 0,-19 0 16,19 0-16,-19 0 0,1 0 0,-1 0 16,1 0-1</inkml:trace>
  <inkml:trace contextRef="#ctx0" brushRef="#br0" timeOffset="79537.66">19826 8467 0,'0'17'16,"18"-17"-16,-1 0 15,19 0-15,-19 0 16,1 0-16,0 0 0,17 0 0,-17 0 15,17 0-15,0 0 0,0 0 0,-17 0 0,35 0 16,-35 0-16,-1 0 0,1 0 16,-1 0-16,1 0 0,-53 0 62,35-35-62</inkml:trace>
  <inkml:trace contextRef="#ctx0" brushRef="#br0" timeOffset="80774.58">20902 8167 0,'0'0'16,"0"-18"-16,0 1 31,35-1-16,-35 0-15,36-17 16,-19 17 0,1 18-16,-18-17 0,18 17 0,-1 0 15,1-18-15,-1 18 0,1-18 16,35 18 0,-35 0-16,17-17 15,-17 17-15,17 0 0,-17 0 16,-1 0-16,18 0 0,-17 0 0,0 0 0,-1 0 15,1 0-15,17 0 0,-17 0 16,0 0-16,-1 17 0,-17 1 16,0 17-16,0-17 15,0 0-15,0-1 0,0 1 16,-53 35-16,53-36 0,-53 1 16,18 35-16,35-35 0,-53 17 15,53-17-15,-35-1 0,17 1 16,-17 17-16,0 0 0,17-17 15,0 17-15,-35 1 0,36-19 16,-1 1-16,-17 17 0,17-17 16,1-1-16,-1 1 0,0-18 0,18 18 15,-17-1-15,-1 1 0,0 0 16,1-1-16,-1 1 16,1-18-1,17 18 1,35-18 140,0 0-140,0-18-16,-17 18 0,53 0 0,-36 0 15,0-18-15,0 18 0,1 0 16,-1 0-16,0-17 0,53 17 16,-52 0-16,-19 0 0,36 0 15,-35 0-15,0 0 0,-1 0 16</inkml:trace>
  <inkml:trace contextRef="#ctx0" brushRef="#br0" timeOffset="83122.57">22190 8184 0,'35'0'16,"-17"36"62,-18-19-63,17 1-15,-17 0 0,18-1 16,-18 1-16,18 0 0,-18 17 16,0 0-16,0-17 0,0-1 15,0 1-15,0 0 0,0-1 0,17 1 16,-17 0-16,0-1 0,0 1 15</inkml:trace>
  <inkml:trace contextRef="#ctx0" brushRef="#br0" timeOffset="83526.5">21925 8326 0,'0'0'0,"35"0"63,-17 0-48,17 0-15,-17 0 0,0 17 0,-1-17 16,1 0-16,17 0 0,-17 0 0,17 0 16,0 0-16,1 0 0,-1 0 15,0 0-15,0 0 0,1 0 0,-1 0 0,0 0 16,1 0-16,-1 0 0,-17 0 15,17 0-15,-18-17 0,1 17 16,-53 0 31,0 0-31,17 0-1</inkml:trace>
  <inkml:trace contextRef="#ctx0" brushRef="#br0" timeOffset="84722.91">23001 8326 0,'0'0'0,"0"17"47,0 36-32,0-35-15,0-1 0,35 1 16,-35 0-16,0 17 0,0-17 0,36-1 16,-36 19-16,0-19 0,35 1 0,-35 17 15,18-17-15,-18-1 0,17 1 0,-17 0 16,0-1-16,18 1 0,-18 0 15,18-18-15,-18 17 32,17-52-1,1 0-15,-18 17-16,17 0 15,-17 1-15,0-1 0,0 0 0,0-17 16,0 18-16,0-1 0,0-35 15,0-18-15,0 54 16,0-19-16,0 19 0,0-18 0,0 17 0,0-17 16,0 17-16,0-17 0,0 17 0,-17 0 15,17-17-15,0 18 0,0-1 0,0 0 16,0 1-16,0-19 0,0 19 16,0-1-16,0 0 0,0 1 0,0-1 15,0 1-15,0-1 16,0 0-16,0 1 15,0-1 1,0 0 0,35 18 77,18 0-14,0 0-64,17 0-15,-52 0 16,35 0-16,-18 0 0,18 0 15,0-17-15,53 17 0,17 0 16,-70 0-16,18 0 0,-18-18 0,0 18 16,0 0-16,-18 0 0,18 0 15,-18 0-15,-17 0 0,-1 0 0,1 0 0,0 0 16,17 0-16,-17 0 16</inkml:trace>
  <inkml:trace contextRef="#ctx0" brushRef="#br0" timeOffset="85546.94">23742 8096 0,'0'-17'15,"0"52"48,0-17-48,0-1 1,0 1-16,0-1 0,0 1 0,0 17 16,0-17-16,-35 0 0,35-1 0,0 1 15,0 0-15,-36-1 0,36 1 0,0 17 16,-35-17-16,35-1 0,0 54 15,0-53-15,0-1 0,0 1 16,0 0-16,0-1 0,0 1 16,0-1-16,0 1 0,53 0 0,-53-1 15,35-17-15,-35 18 0,36-18 0,-1 18 16,-17-18-16,17 17 0,0-17 0,-17 0 16,17 0-16,18 0 0,-18 0 0,0 0 0,36 0 15,-53 0-15,17-17 0,-17 17 16,-1 0-16,1-18 0,35 0 15,-36 18-15,-17-17 0,18 17 16,17-36-16,-35 19 0,18 17 16,-18-18-16,0-17 0,18 35 15,-18-18-15,0 1 0,0-1 16,-53 18-16,53-18 0,0 1 0,-53 17 16,53-18-16,-36 18 0,1 0 15,35-18-15,-17 18 0,-19 0 16,19 0-16,-1 0 15,0 36-15,1-36 0,-1 17 0,0-17 16,1 18-16,-1 0 0,1-18 0,-1 17 16,0 1-16,1 0 0,-1-1 15,18 1-15,-18-1 0,1-17 0,17 18 16,-18 17-16,18-17 16</inkml:trace>
  <inkml:trace contextRef="#ctx0" brushRef="#br0" timeOffset="86977.07">24694 8308 0,'-17'0'16,"70"0"15,-18 0-16,18 0 1,0 0-16,-18 0 0,0 0 16,18 0-16,-17 0 0,-19 0 15,1 0-15,0 0 0,-1 0 0,1 0 16,-1 0-16,1 0 0,-53 0 78</inkml:trace>
  <inkml:trace contextRef="#ctx0" brushRef="#br0" timeOffset="87970.37">25523 8132 0,'0'-36'16,"0"19"-1,0-1 1,36 0-1,-1 1-15,0-1 0,1 18 16,-1-18 0,-17 1-16,17 17 0,-18 0 0,19 0 15,-1 0-15,-17-18 0,17 18 16,-17 0-16,-1 0 0,54 0 16,-54 0-16,1 0 0,17 0 15,-17 0-15,0 0 0,-1 0 16,1 18-16,-1-18 0,1 17 0,0 19 15,-18-19-15,0 1 16,0 0-16,0-1 0,0 19 0,0-19 16,0 1-16,0 17 0,-53-17 15,53-1-15,-35 1 0,35 17 0,-53-17 16,53 0-16,-36-1 0,1 1 0,17 17 16,1-17-16,-18-1 0,-1 36 15,19-35-15,-19 0 0,19-1 0,-1 1 16,18 0-16,-18-18 0,1 17 0,-1 1 15,18-1-15,-17-17 0,17 18 0,-18-18 16,18 18-16,-18-18 16,18 17-16,53-17 78,18-17-63,-36 17-15,18-18 16,-35 18-16,17 0 0,18 0 16,-18 0-16,0 0 0,-17 0 15,52-18-15,-52 18 0,0 0 16,17 0-16,-17 0 0,-1 0 0,1 0 16,0 0-16,-1 0 0,-17-17 62,0-1-46</inkml:trace>
  <inkml:trace contextRef="#ctx0" brushRef="#br0" timeOffset="88727.47">26476 8326 0,'0'17'15,"18"18"1,17 1-16,18 52 31,-36-70-31,1-1 0,0 19 0,-1-1 16,1 0-16,0-17 0,-1-1 15,1 1-15,-18 0 0,18-1 0,-1-17 16,-17 18-16,18-18 0,-18 18 0,17-18 16,-17-18 15,0 0-16,0 1-15,0-89 16,0-35 0,0-18-1,53 106-15,-53-70 16,0 87-16,18 1 16,-18-36-16,0 54 0,0-1 15,0 1-15,0-1 0,0 0 0,0 1 16,0-1-16,0 0 31,18 18 32,17 0-48,-17 0 1,35 0-16,-36 0 0,18 0 15,1-17-15,17 17 0,-18 0 0,53-18 16,-35 18-16,0 0 0,0 0 16,0 0-16,-18-18 0,18 18 0,35 0 15,-53 0-15,1 0 0,17 0 16,-18 0-16,0-17 0,0 17 16,-17 0-16,17 0 0,-17 0 0,0 0 15,-1 0-15,-52 0 47,0 0-31</inkml:trace>
  <inkml:trace contextRef="#ctx0" brushRef="#br0" timeOffset="89506.69">27393 8149 0,'35'0'15,"-17"0"17,17 0-17,-17 0-15,0 0 0,-1 0 16,54-17 0,-36-1-16,-17 18 0,-1 0 15,1-18-15,17 18 0,-17 0 0,0 0 16,17 0-16,-17 0 0,17-17 15,-18 17-15,1 0 0,0 0 0,17 0 0,-17 0 16,-1 0-16,1 0 0,0 0 16,-1 0-16,1 0 0,-1 17 0,1 1 15,0-18-15,-18 35 0,0-17 16,0-1-16,0 1 0,0 17 0,-53-17 16,53 0-16,0-1 15,-88 19-15,88-19 16,-36 1-16,1-1 0,17 1 15,1-18-15,-1 18 0,1-18 16,-1 17-16,0-17 0,18 18 31,53-18-15,-35-18 0,35 18-16,-18 0 0,0 0 0,-17-17 15,17 17-15,0 0 0,1 0 16,-19 0-16,19-18 0,-1 18 0,-17 0 15,17 0-15,0 0 0,-17 0 0,52 18 16,-52-18-16,0 0 0,17 35 16,0-17-16,-17-1 0,-1-17 15,1 18-15,0 0 0,-18-1 0,17 1 16,-17 17-16,0-17 0,0-1 16,0 1-16,-70 0 0,70-1 0,-53 1 15,53 0-15,-71-1 0,36 1 16,-18-18-16,-35 18 0,35-1 0,0-17 15,18 0-15,-18 0 0,0 0 16,18 0-16,-18 0 0,-18 0 16,54 0-16,-19 0 0,19 0 0,-1-17 0,0 17 15,1 0-15,17-18 16</inkml:trace>
  <inkml:trace contextRef="#ctx0" brushRef="#br0" timeOffset="94561.67">29016 8326 0,'-18'0'31,"54"0"32,-36 17-48,35-17-15,0 18 0,-17-18 16,35 17-16,-36-17 0,19 0 16,-1 0-16,0 0 0,0 0 0,1 0 15,-1 18-15,0-18 0,1 0 0,-1 0 16,-17 0-16,17 0 0,-18 0 0,1 0 15,0 0-15,-1 0 16</inkml:trace>
  <inkml:trace contextRef="#ctx0" brushRef="#br0" timeOffset="96503.6">1746 5715 0,'0'35'32,"0"1"-1,53-19-31,-53 1 0,35-1 16,-35 1-16,36 17 0,-36-17 0,35 17 15,-17-17-15,17 17 0,-17 1 0,17-1 16,-18 0-16,1 0 0,0 1 0,-1-19 15,19 19-15,-19-1 0,-17-18 0,18 1 16,0 17-16,-1-17 0,-17 0 0,18-18 16,-18 17-16,18 1 0,-18-36 47,0-35-32,-36 36-15,36-19 0,0 19 16,0-18-16,-35 17 0,35-17 15,0-54-15,-18 1 0,18 35 16,0 0-16,-17 0 0,17 18 0,0-18 16,-18 18-16,18-18 0,-18 18 0,1-18 15,-1 18-15,0-1 0,1 1 16,17 17-16,-18-17 0,1 0 0,17 17 16,-18 1-16,18-1 0,0-17 0,-18 17 15,18 0-15,0 1 0,0-1 16,0 0-16,0 1 0,0-1 15,0 1 1,0-1 15,53 18 32,-18 18-48,36-1-15,-18-17 0,0 18 0,17-18 16,1 17-16,0-17 0,34 0 0,-16 0 16,34 0-16,1 0 0,-1 0 0,18 0 15,0 0-15,18 0 0,141 0 16,-159-17-16,-18 17 0,1 0 0,-18 0 16,0 0-16,-36 0 0,18-18 0,-35 18 15,0 0-15,-18 0 0,1 0 0,-1 0 16,0 0-16,-17 0 0,0 0 15,-54 0 32,36-35-47,-35 35 16</inkml:trace>
  <inkml:trace contextRef="#ctx0" brushRef="#br0" timeOffset="97075.45">3104 5627 0,'-17'17'15,"17"1"-15,0 0 16,0-1-16,0 36 15,53-17-15,-53-19 16,0 1-16,35 17 0,-35-17 0,18 17 16,-1 18-16,-17-18 0,18-17 0,-18 17 15,18 18-15,-18-35 16,17-1-16,-17 1 0,18 0 16,-18-1-16,0 1 15,0-53 16,0 17-15</inkml:trace>
  <inkml:trace contextRef="#ctx0" brushRef="#br0" timeOffset="97561.82">3440 5715 0,'0'18'32,"0"-1"-32,0 19 15,0-19 1,35 1-16,-35-1 15,35 1-15,-35 0 0,18-18 16,-1 17-16,1 1 0,0-18 16,-1 18-16,19-18 0,-19 17 15,1-17-15,17 0 0,-17 0 0,-1 0 16,19 0-16,-1 0 0,-17-35 16,17 35-16,0-18 0,0 18 0,1-17 15,-1-1-15,0 0 0,-17 1 0,17-1 0,-17 1 16,0-1-16,-18 0 0,0 1 15,0-19-15,0 19 0,0-1 0,-53-17 16,0 17-16,53 1 0,-53-1 16,-18 0-16,54 18 0,-54 0 15,36-17-15,-1 17 16,19 0-16,-18 0 0,-1 0 0,1 0 16,17 0-16,-17 0 0,17 0 15,-17 35-15,18-35 0,-1 18 0,0-1 16,18 1-16,0-1 15</inkml:trace>
  <inkml:trace contextRef="#ctx0" brushRef="#br0" timeOffset="98090.56">3792 5874 0,'0'17'16,"0"1"-1,0 0 1,-35-1-16,0 36 31,35-35-31,-18 17 0,18-17 16,-17-1-16,17 1 0,0 0 0,0-1 15,0 1-15,0 0 0,0-1 0,52-17 16,-52 18-16,53 0 0,0-1 16,-17-17-16,-19 18 0,18-18 0,54 17 15,-54-17-15,53 0 16,-53 0-16,1 0 0,-1 0 0,0 0 15,1-35-15,-1 35 0,0-17 0,-17 17 16,-1-18-16,19 18 0,-36-18 0,17 1 16,1-1-16,-18 0 15,0 1-15,0-1 0,0 0 0,0 1 0,-53-1 16,53 1-16,0-1 0,-53 0 16,0-17-16,53 17 0,-53 1 15,18 17-15,-18-18 0,18 0 16,0 18-16,17-17 0,-17 17 0,-1 0 15,1 0-15,17 0 0,-17 0 16,17 0-16,1 0 0,-1 35 0,1-17 16</inkml:trace>
  <inkml:trace contextRef="#ctx0" brushRef="#br0" timeOffset="98975.33">3792 6809 0,'0'17'16,"0"1"-16,-17-18 0,-1 18 0,18-1 15,-18 1-15,1-1 0,-18 36 16,17-17-16,-17-19 0,17 19 0,-17-19 16,-1 18-16,19-17 0,-18 17 15,17-17-15,0 17 0,-17-17 0,0 17 16,17-17-16,0 0 0,1-18 15,17 17-15,-18-17 0,18-17 32,0-1-32</inkml:trace>
  <inkml:trace contextRef="#ctx0" brushRef="#br0" timeOffset="99323.19">3775 6809 0,'0'0'31,"0"-18"-15,17 18-1,1 0-15,0 0 16,-1 0-16,71 35 15,-52-35-15,-19 36 0,19-36 16,17 17-16,-18 1 0,0-1 0,18 19 16,0-19-16,-18 1 0,18 0 0,0-1 15,-18 1-15,1 0 0,17-1 0,-1 1 16,-16-1-16,-19 1 0,19-18 16,-19 18-16,1-18 15,0 0-15,-18-18 31</inkml:trace>
  <inkml:trace contextRef="#ctx0" brushRef="#br0" timeOffset="107129.15">1693 8714 0,'0'0'0,"0"17"16,0 19-1,0-1 1,0-18-16,53 1 0,-53 0 0,0 17 0,36-17 16,-36-1-16,35 19 0,-35-19 0,17 18 15,-17-17-15,36 17 0,-19 1 16,-17-19-16,18 1 0,-18 17 16,18 18-1,-18-35 1,0-36 15,0-35-15,0 36-16,0-1 0,0 0 15,0-17-15,0 0 0,0-1 0,0 1 16,-36 0-16,36 0 0,0-1 0,-35-17 16,35 1-16,-18 16 0,1-17 0,-1 0 15,1 1-15,-1 16 0,0-17 16,1 0-16,-1 18 0,0 0 0,1 0 15,17-1-15,-18 1 0,18-18 16,0 35-16,0 1 0,0-1 0,0 1 16,0-1-16,0 0 0,0 1 0,0-1 15,0 0 1,0 1-16,0-1 31,0 0-31,0 1 31,0-1 16,35 18-15,1-17-17,-19 17 1,1 0-16,0 0 0,52 0 15,-35 35-15,18-35 16,0 0-16,71 17 16,-36-17-16,0 18 0,0-18 0,18 0 15,0 0-15,0 0 0,17 0 0,-17 0 16,18 0-16,-36 0 0,18 0 0,-18 0 16,-35-18-16,17 18 0,-34 0 0,-1 0 15,0 0-15,-17-17 0,-1 17 0,1 0 16,0 0-16,-54 0 62,19 0-46</inkml:trace>
  <inkml:trace contextRef="#ctx0" brushRef="#br0" timeOffset="108620.87">4498 8361 0,'0'17'16,"18"1"-1,-18 0-15,17-1 0,-17 1 16,18 0-16,-18-1 0,17 1 16,-17 0-16,18 17 0,0-17 0,-1-1 15,1 36-15,35 0 16,-35-35-16,-1-1 0,-17 1 15,18 0-15,0-1 0,-1 1 0,1-18 16,-18 17-16,0-34 63,0-18-32,0 17-31,0 0 15,0 1-15,0-1 0,0 0 16,0 1-16,0-1 0,0 0 0,0-17 16,-35 18-16,35-1 0,0 0 15,-18-17-15,18 17 0,-18-17 0,18 0 16,-35 17-16,17-17 0,1 0 0,17-1 16,-18 1-16,0 0 0,-17-1 0,17 1 15,1-18-15,-1 18 0,1 0 0,-36-36 16,53 36-16,-18 17 0,0-17 15,18 17-15,-17 1 0,17-1 16,0 0-16,-18 18 31,89 0 172,34 18-187,-69-18-16,17 0 0,-18 0 16,88 0-16,-70 0 0,18 18 15,17-18-15,-17 0 0,-1 0 0,1 0 16,17 0-16,-17 0 0,-1 0 0,1 0 16,52 0-16,-52 0 0,-18 0 15,35 0-15,-53-18 0,0 18 16,1 0-16,-19 0 0,19 0 0,-19 0 15,1 0-15,17 0 16,-17 0-16,-18-18 0,35 18 16,-17 0-1,-1 0-15,-17-35 141</inkml:trace>
  <inkml:trace contextRef="#ctx0" brushRef="#br0" timeOffset="113198.66">5821 794 0,'-35'0'0,"17"0"15,0 0 1,54 0 46,-36 17-30,-36 36-17,36-35-15,-70 35 16,70-35 0,-36-1-16,36 1 0,0-1 15,-17-17-15,17 18 0,-18-18 0,18 18 31,53-18-15,-18 0 0,18 0-16,-17 0 0,-1 0 0,-18 0 15,19-36-15,-1 36 0,53 0 16,-70 0-16,0 0 16,-1 0-16,1 0 0,-18-17 31,0-1-16</inkml:trace>
  <inkml:trace contextRef="#ctx0" brushRef="#br0" timeOffset="113497.86">6033 723 0,'0'0'16,"0"35"-1,0-17-15,0 35 16,0-35-16,0-1 16,0 19-16,0-19 0,17 19 0,-17-19 15,0 36-15,0-18 0,0-17 16,0 17-16,0-17 0,0 17 0,0-17 15,0-1-15,0 1 0,0 0 16,0-1-16,0 1 0,0 0 0,0-1 16</inkml:trace>
  <inkml:trace contextRef="#ctx0" brushRef="#br0" timeOffset="113746.03">6491 1217 0,'0'18'0,"18"-1"0,-36-52 0,53 106 15,-35-54-15,0 1 0,18 0 16,0 34-16,-18-34 0,0 0 15,0-1-15,0 1 0,0 0 16,0-1-16,0 1 16</inkml:trace>
  <inkml:trace contextRef="#ctx0" brushRef="#br0" timeOffset="114425.96">7708 917 0,'18'0'16,"-36"0"-16,36-17 31,-53 17-31,-18-36 16,35 19-1,-17-1-15,-71-17 16,88 17-16,-17 18 15,17 0-15,-17 0 0,-35 0 16,52 0-16,-17 0 0,-1 0 16,-17 18-16,36-1 0,-1-17 15,0 18-15,1-18 0,17 35 0,0-17 16,0 0-16,0-1 0,53 1 16,-53 0-16,53-18 0,-53 17 15,53-17-15,0 18 0,-18-18 16,0 0-16,-17 0 0,-1 0 0,19 0 15,-19-35-15,1 35 0,0 0 0,-1-18 16,1 0-16,-1 18 0,1-35 16,0 35-16,-1-18 0,-17 1 15,18-1-15,-18 0 16,0 54 15,0-1-15,0-17-16,0 17 0,0-17 0,0-1 15,0 18-15,0-17 0,0 17 0,0 1 16,0-19-16,0 19 0,35 16 16,-35-16-16,0-19 0,0 1 0,0 17 15,18-17-15,-18 0 0,0-1 16,18-17-16,-18 18 0,17-18 16,-17-35-1,0-18 1</inkml:trace>
  <inkml:trace contextRef="#ctx0" brushRef="#br0" timeOffset="114692.89">8061 1252 0,'0'18'0,"0"-36"0,0 54 0,0-19 16,0 1-16,0 17 15,0 0-15,0-17 0,35 17 16,-35-17-16,0 0 0,0-1 16,0 1-16,36 0 0,-36-1 15,0 1-15,0 0 16,0-54-1</inkml:trace>
  <inkml:trace contextRef="#ctx0" brushRef="#br0" timeOffset="115172.77">8749 811 0,'0'0'0,"0"18"0,0 0 31,0-1-31,35 1 0,-17 53 15,17-54 1,-35 1-16,18-1 0,-18 19 16,17-19-16,1 1 0,-18 17 0,18 1 15,-1-1-15,-17-18 0,0 1 16,0 0-16,18-1 0,-18 1 0,0 0 16,0-1-16</inkml:trace>
  <inkml:trace contextRef="#ctx0" brushRef="#br0" timeOffset="115689.2">9172 847 0,'18'0'16,"0"0"0,-1 0-16,-17 17 15,18 19 1,-18-19-16,0 1 0,0 17 16,0-17-16,0-1 0,0 19 15,0 34-15,0-34 0,0-1 16,53-18-16,-53 1 0,35 17 15,-35-17-15,53 0 0,0 17 16,17-17-16,-34-1 0,-1-17 0,0 0 16,0 0-16,1 0 0,-1 0 15,0 0-15,1 0 0,-1-35 0,0 35 16,0-18-16,18-17 0,-35 17 16,0 1-16,17-1 0,-35-17 15,18 17-15,-18 1 0,0-36 0,0 35 16,0 0-16,-53 1 15,17 17-15,-17 0 0,1 0 16,16 0-16,1 0 0,0 17 16,17-17-16,-17 36 0,-36-19 15,36 1-15,0 17 0,17-17 16,-35 17-16,35-17 0,1-1 16,-1 1-16,1 0 0,17-1 15,0 1-15</inkml:trace>
  <inkml:trace contextRef="#ctx0" brushRef="#br0" timeOffset="115940.91">10354 1270 0,'0'0'0,"18"18"16,-18 17-16,17-17 15,1 70 1,0-53 0,-1-17-16,-17-1 0,0 1 15,0 0 1</inkml:trace>
  <inkml:trace contextRef="#ctx0" brushRef="#br0" timeOffset="116203.29">10936 1376 0,'-18'17'15,"18"1"1,36-18 0,-1 0-1,-17 0 16,-1-18-15</inkml:trace>
  <inkml:trace contextRef="#ctx0" brushRef="#br0" timeOffset="116385.69">11871 1323 0,'0'0'32</inkml:trace>
  <inkml:trace contextRef="#ctx0" brushRef="#br0" timeOffset="116595.21">12629 1376 0,'0'17'15,"0"-34"-15,-52 34 16,104-17 31,54 0-32,-53 0-15,0 0 0,0 0 16,0 0-16,18 0 0,-36 0 16,18 0-16,-18 0 0</inkml:trace>
  <inkml:trace contextRef="#ctx0" brushRef="#br0" timeOffset="118705.61">2981 8678 0,'0'0'0,"0"-17"16,0-1 0,0-17-1,0 17 1,0 1-16,0-36 15,0 35 1,0-17 0,0 17-16,-35 0 0,-1 1 15,-16-1-15,16 0 0,1 18 16,17-17-16,-17 17 0,17 0 16,1 0-16,-19 0 0,19-18 0,-1 18 15,1 0-15,-19 0 0,19 0 0,-19 0 16,1 0-16,17 0 0,-17 35 0,18-35 15,-1 0-15,-17 18 0,17-18 0,0 18 16,-17-1-16,17 1 0,1-18 16,-1 35-16,18-17 15,0 0-15,0-1 0,0 1 0,0 0 16,0-1-16,53 1 0,-18-1 16,-35 1-16,53-18 0,-35 18 15,17-18-15,0 17 0,-17-17 0,17 0 0,1 18 16,-1-18-16,-17 0 0,17 0 15,-18 0-15,1 0 0,0 0 0,-1-35 16,19 35-16,-19 0 0,1-18 0,17 18 16,-17-18-16,0 18 0,-1-17 15,1 17-15,-18-18 0,17 1 0,-17-1 16,0 36 93,0 17-109,0-18 16,36 54-16,-36-53 16,0 17-16,35-17 0,-35-1 0,0 18 15,18-17-15,-18 35 0,17-18 16,-17 1-16,18-19 0,-18 1 15,0-1-15,0 1 0,18 0 0,-18-1 16,0 1-16,0 0 16,0-36 46,0 0-31,0 1-15</inkml:trace>
  <inkml:trace contextRef="#ctx0" brushRef="#br0" timeOffset="119970.14">5609 8414 0,'-17'0'0,"34"0"16,-52 0-1,35-18 48,53 0-48,-36 1 1,36-18 0,-35 35-16,17 0 15,-17-18-15,0 18 0,17 0 0,-18 0 16,36-18-16,-35 18 0,0 0 15,-1 0-15,1 0 0,0 0 0,35 0 16,-36 0 0,1 36-16,-1-19 15,19 71 1,-19-70-16,-17 17 0,0-17 0,18 17 16,-18 1-16,0-19 0,0 18 15,0 1-15,0-19 0,0 19 0,-53-19 16,53 19-16,-53-19 0,53 1 0,-35 17 15,35-17-15,-53-1 0,35 1 0,-17 0 16,0-1-16,17 1 0,-17-18 0,17 18 16,-17-18-16,17 17 0,1-17 0,-36 0 15,35 0-15,0 0 0,1 0 16,-18 0-16,17-17 0,0 17 0,1-36 16,-1 19-16,0-1 0,18-17 15,0 17 1,0 0-16,0 1 0,53 17 0,-17-18 15,34 18-15,-35 0 16,1-17-16,-1 17 0,0 0 16,0 0-16,18 0 0,-17 0 0,17 0 15,-18 0-15,0 35 0,18-35 16,-18 17-16,1-17 0,17 18 0,-18-18 0,0 18 16,0-18-16,-17 0 0,17 17 15,1 1-15,-19-18 0,1 18 0,35-1 16,-36-17-16,19 0 15,-19 18-15,1-18 16,0 0-16,-1 0 0,1 0 16,17-35-16</inkml:trace>
  <inkml:trace contextRef="#ctx0" brushRef="#br0" timeOffset="123925.74">2787 9984 0,'0'17'16,"-35"-17"-1,17 0 1,18 18-1,35-18 48,-35-18-47,53-17-1,-35 17-15,105-35 16,-87 53-16,34-17 15,-35-1-15,1 18 0,-19 0 0,1 0 16,0 0-16,-1 0 0,1 0 16,0 0-16,-18 18 15,17-18-15,-17 35 0,0-17 0,18 17 16,-18 0-16,0-17 0,0 0 16,0-1-16,0 18 0,0-17 0,-53 0 15,53-1-15,0 1 0,-53 0 0,53-1 16,-35-17-16,35 18 0,-53 0 0,35-1 15,-17-17-15,17 18 16,54-36 47,-1 1-48,0-1-15,-17 18 0,-1 0 16,1 0-16,0 0 0,-1-18 0,1 18 15,17 0-15,36 0 16,17 36 0,-53-36-16,-17 17 0,35 1 15,-18-1-15,-17 1 0,-1 0 0,19-1 16,-19 1-16,-17 0 0,18-1 0,0 19 16,-18-19-16,0 1 0,0 0 0,0-1 15,0 1-15,0 17 0,-71-17 0,71-1 16,-53 1-16,18 0 0,0-1 15,-18 1-15,-53 17 0,53-17 16,0-18-16,0 17 0,-18-17 0,19 0 16,-195 0-1,194 0-15,17 0 0,1 0 16,0 0-16,0 0 0,17 0 0,0 0 0,-17-17 16,17-1-16,1 18 0,17-17 15,0-1-15,0 0 16,0 1-16</inkml:trace>
  <inkml:trace contextRef="#ctx0" brushRef="#br0" timeOffset="125109.22">4180 10460 0,'0'35'47,"0"-17"-31,36 35 0,-19-18-16,1-17 0,-18-1 15,35 1-15,-35 0 0,18-1 0,17 36 16,-17-35-16,-18-1 0,17 1 15,1 0-15,-18-1 0,18-17 0,-18 18 16,17-18-16,-17 18 0,18-18 31,-18-36-15,0-17 0,0 18-1,0 17-15,0 1 0,0-18 0,0 17 16,0-17-16,-35-1 0,35 1 0,0 0 15,0 0-15,-36-18 0,36 17 0,0-17 16,-17 0-16,17 18 0,-18-71 16,1 53-16,17 1 0,-18-19 15,0 18-15,18 18 0,-17 0 0,-1 17 16,0-17-16,1 17 0,-1 0 0,0-17 16,18 17-16,-17 1 15,-1-1-15,18 0 16,35 18 78,36 0-79,-36 0-15,1 0 0,122 0 16,-87 0-16,-18 0 0,17 0 0,19 0 15,-19 0-15,1 0 0,-1 0 0,1 0 16,-1 0-16,1 0 0,-18 0 16,-18 0-16,0 0 0,1 0 0,-1 0 15,-17 0-15,-1 0 0,1 0 0,-1 0 16,19 0-16,-19 0 0,1 0 16,0 0-16,-71 0 93</inkml:trace>
  <inkml:trace contextRef="#ctx0" brushRef="#br0" timeOffset="125793.09">5027 10125 0,'0'0'0,"35"0"78,-35-18-78,18 18 0,-18-18 16,35 18-16,-17-17 0,0 17 0,-1 0 15,1-18-15,17 18 0,-17 0 0,-1-17 16,19 17-16,-19 0 0,1 0 15,0 0-15,-1 0 0,1 0 0,0 0 16,-1 17-16,18 18 16,-35-17-16,18 0 0,0 17 0,-1 0 0,-17 1 15,0-19-15,18 18 0,-18 1 16,0-1-16,0 0 0,0 1 0,-71-1 16,71 0-16,-35-17 0,35 17 15,-70 0-15,34-17 0,-17 0 0,18 17 0,-53 0 16,35-35-16,18 18 0,-18-1 15,18-17-15,17 0 0,0 0 16,1 0-16,-1 0 0,0 0 16,1 0-16,-1-17 0,0-18 0,1 17 15,17 0-15,0-17 0,0 17 16,0 1-16,0-36 0,53 35 16,-53 1-16,0-1 0,53 0 0,0 1 15,-36 17-15,18 0 0,1 0 16,-1 0-16,0 0 0,18 0 0,-18 0 15,1 35-15,52 0 0,-35-17 16,-18-1-16,0 19 0,1-19 0,52 36 16,-35-35-16,35 17 15,-35-17-15,-18-1 0,0 1 16,1-18-16,-1 18 0,-17-18 0,17 17 16,-17-17-16</inkml:trace>
  <inkml:trace contextRef="#ctx0" brushRef="#br0" timeOffset="130065.55">30286 8114 0,'0'-18'16,"-18"18"15,-17 0 79,35-17-17,0-1-61,0 0-17,0 1-15,53 17 0,-53-18 0,35 18 16,-35-18-16,36 18 0,-19 0 15,18-17-15,-17 17 0,17 0 0,18-18 16,-17 18-16,-1 0 0,-18 0 16,19 0-16,-19 0 0,19 0 0,-19 0 15,1 0-15,0 0 16,-18 53 0,0-35-16,-36 70 31,36-70-31,-53-1 0,53 18 0,-53-17 15,53 0-15,-35-1 0,0-17 0,35 18 16,-35 0-16,17-18 0,18 17 0,-18-17 16,71 0 31,18-17-32,-36 17-15,-17-18 0,17 18 16,-17-18-16,17 18 0,-17-17 0,35 17 15,-18 0-15,-18-18 0,19 18 0,34 0 16,-34 0-16,-19 0 16,18 0-16,1 0 0,-19 0 0,19 0 15,-19 35-15,19-35 0,-19 0 0,36 36 16,-35-36-16,-1 17 0,1-17 16,0 18-16,-1 17 0,-17-17 15,0 17-15,0-17 0,0-1 0,0 19 16,-35 17-16,35-36 0,-53 1 15,-17 35-15,34-36 16,1 1-16,-18-18 0,-35 35 0,35-35 16,0 18-16,0-18 0,0 0 15,0 18-15,18-18 0,0 0 0,-1 0 0,1 0 16,18 0-16,-19 0 0,19 0 16,-1-18-16,0 18 15,1-18-15,17 1 16,0-1-16,0 0 0,53 18 15,-53-17-15,35 17 0</inkml:trace>
  <inkml:trace contextRef="#ctx0" brushRef="#br0" timeOffset="131109.53">31591 8449 0,'0'18'47,"36"-18"-47,-36 35 0,0-17 15,0-1-15,35 1 0,-18 35 16,-17-36-16,18 1 0,-18 17 0,35 18 15,-17-35-15,-18 17 0,18-17 16,-18-1-16,17 1 0,-17 0 16,18-1-16,-18 1 0,18-18 0,-18 18 0,17-18 15,-17 17-15,0-52 47,0 0-31,0 17-16,0 0 0,0-17 15,0 18-15,0-19 0,0 19 0,0-19 16,0 1-16,0-18 0,0 18 0,0 0 16,0-18-16,0 17 0,0-17 0,0-17 15,0 35-15,0-36 16,0 36-16,0-18 0,0 18 16,0-1-16,-35 19 0,35-19 0,0 19 15,0-1-15,0 1 0,0-1 16,-18 0-16,18 1 0,0-1 15,0 0-15,0 1 16,0-1 0,0 0 46,36 18-46,52 0-16,-53 0 15,0 0-15,1 0 0,17 0 16,-1 0-16,54 0 0,-53-17 0,18 17 16,-18 0-16,17 0 0,1 0 15,-18 0-15,17 0 0,1 0 0,-18-18 16,0 18-16,0 0 0,-18 0 0,18 0 16,-36 0-16,19 0 0,-1 0 0,-17 0 15,-1 0-15,-52 0 63</inkml:trace>
  <inkml:trace contextRef="#ctx0" brushRef="#br0" timeOffset="131826.35">32244 8290 0,'53'0'47,"-18"-17"-31,18 17-16,-53-18 15,35 18-15,1 0 0,-19-18 0,18 18 16,-17 0-16,0 0 0,-1-17 15,1 17-15,0-18 0,17 18 0,-17 0 16,-1 0-16,1 0 0,17-18 0,-17 18 0,-1 0 16,19 0-16,-1 0 15,-17 0-15,17 0 0,-17 0 0,-1 0 16,1 18-16,-1-18 0,1 35 0,0-35 16,-1 36-16,1-19 0,-18 19 0,0-19 15,0 18-15,0 1 0,0 17 0,0 17 16,-53-17-16,53-18 15,-53 1-15,53-1 0,-70 0 0,-1 18 16,36-18-16,0-17 0,-18 0 0,17-1 16,-17 1-16,18 0 0,0-1 15,0-17-15,-1 18 0,1-18 0,17 0 0,1 0 16,-1 0-16,0 0 16,1 0-16,17-35 0,0-1 15,0 19-15,0-19 0,0 19 16,53-18-16,0-1 0,-53 19 15,35-1-15,35 0 0,-52 18 16,17 0-16,1-17 0,-1 17 0,-17 0 16,17 0-16,0 0 0,0 0 0,1 35 15,-1-35-15,0 18 0,1-18 16,-1 35-16,0-17 0,18-1 0,18 18 16,-36-17-16,35 17 15,-34-35-15,-19 18 0,19-18 0,-1 18 16,-17-18-16,-1 17 0,1-17 15,-1 0-15,1 0 0,0-35 16</inkml:trace>
  <inkml:trace contextRef="#ctx0" brushRef="#br1" timeOffset="191449.8">1446 12400 0,'0'-17'16,"18"17"15,0 0-15,-1 0-16,1 0 15,-18 17 1,18 1 0,-18-1-16,17 1 0,-17 0 15,0-1-15,0 1 0,0 17 16,0-17-16,0 0 0,-53-1 16,53 18-16,0-17 0,-35 0 0,35 17 15,-35 0-15,35-17 0,-18 0 16,18 17-16,-18-18 0,1 1 0,17 0 15,-18-1-15,1 1 0,-1 17 0,18-17 16,-18 0-16,1-1 0,17 1 0,-18 0 16,18-1-16,0 1 0,0-1 15,0 1-15,35 0 16,36-18 0,52 0-1,-87 0 1,-19 0-16,19 0 0,-1 0 0,0 0 15,-17 0-15,-1 0 0,19 0 0,-1 0 16,-17 0-16,-1 0 16,1 0-16,-1 0 0,1 0 15,0 0-15,-1 0 16,-17-18-16,36 18 16,-19-18-16,-17 1 15,0-1-15,0 1 16,0-1-16,-53-17 15,18 35 1</inkml:trace>
  <inkml:trace contextRef="#ctx0" brushRef="#br1" timeOffset="191840.63">1446 12841 0,'36'0'78,"-19"0"-63,19-18-15,-19 18 16,1 0-16,0 0 0,17 0 0,-18 0 16,19 0-16,-1 0 0,0 0 15,-17-17-15,17 17 16,-17 0-16,-1 0 0,1 0 0,0 0 0,-1-18 16,1 18-16,0 0 15,-1 0-15,-17-17 16,18 17-16,0-18 0,-1 18 15,-17-35 1,0 17-16,0 0 16</inkml:trace>
  <inkml:trace contextRef="#ctx0" brushRef="#br1" timeOffset="192198.59">1623 12418 0,'-18'0'16,"36"0"-16,17 17 46,36 1-30,-18-18 0,-18 18-16,-18-18 0,19 0 0,-19 0 15,19 0-15,-19 0 0,1 0 16,0 0-16,-1 0 0,1 0 0,-1-18 16,1 18-16,0 0 31,-1 0-16</inkml:trace>
  <inkml:trace contextRef="#ctx0" brushRef="#br1" timeOffset="192544.45">2205 12629 0,'18'36'16,"-36"-72"-16,53 72 0,-17-19 0,-1-17 0,1 18 16,17 0-16,-17-18 0,17 17 0,-17 1 15,17 0-15,-17-18 0,17 17 0,-17 1 16,17-1-16,0 1 0,1-18 15,-1 35-15,-18-17 0,1-18 16,17 18-16,1 17 0,-19-35 16,1 18-16,0-18 0,-1 17 0,1-17 15,-18 18-15,18-18 16,-18-35 15,-53-1-15</inkml:trace>
  <inkml:trace contextRef="#ctx0" brushRef="#br1" timeOffset="192855.42">2805 12594 0,'0'0'16,"0"18"15,-71 35-15,71-36-1,-18 1-15,1 17 0,-1-17 16,0 17-16,1-17 0,-1-1 0,1 1 16,-1 0-16,-17-1 0,17-17 15,-17 36-15,17-19 0,0-17 16,1 18-16,-1-18 0,18-18 47,0 1-47</inkml:trace>
  <inkml:trace contextRef="#ctx0" brushRef="#br1" timeOffset="193102.67">3140 12647 0,'17'0'16,"1"18"-1,0-18 1,-1 0-1,-17 17 1,0 1-16</inkml:trace>
  <inkml:trace contextRef="#ctx0" brushRef="#br1" timeOffset="193288.93">3175 12912 0,'-35'17'16,"70"-34"-16,-70 52 0</inkml:trace>
  <inkml:trace contextRef="#ctx0" brushRef="#br1" timeOffset="193733.04">1182 13335 0,'70'18'15,"-17"-18"-15,-17 0 16,16 0-16,1 0 0,0 0 16,0 0-16,0 0 0,18 0 0,-18 0 0,0 0 15,17 0-15,-17-18 0,0 18 0,0 0 16,0 0-16,-18 0 0,18 0 0,-18 0 16,1 0-16,-1 0 0,0-18 15,0 18-15,-17 0 0,0 0 0,-1 0 16,1 0-16,0 0 0,-1 0 0,1 0 15,-1 0 1,1 0 0,0-17-1</inkml:trace>
  <inkml:trace contextRef="#ctx0" brushRef="#br1" timeOffset="194111.52">1464 13476 0,'-71'18'15,"142"-36"-15,-159 53 0,70-35 0,1 0 0,69 0 31,-52 18-31,53-18 0,53 18 16,-70-18 0,-1 0-16,18 0 0,-18 0 0,18 17 0,-18-17 15,18 0-15,35 0 16,-52 18-16,-1-18 0,0 0 0,0 0 16,1 0-16,-19 0 0,1 0 0,0 0 15,-1 0-15,1 0 0,0 0 0,-1 0 16,-17-18 31,0 1-47,0-1 15</inkml:trace>
  <inkml:trace contextRef="#ctx0" brushRef="#br1" timeOffset="198285.65">4868 12330 0,'18'0'31,"-18"17"47,-53-17-62,-35 53-1,53-35-15,-1-1 0,1 1 0,17 0 16,-17 17-16,-35 18 0,17-35 16,17 17-16,1 0 0,-35 18 15,34-18-15,1 1 0,17-1 16,-17 0-16,17-17 0,1 17 0,-1 0 16,18 1-16,0-19 0,0 19 0,0-1 0,0-18 15,0 1-15,53 0 0,-53 17 16,53-17-16,-53-1 0,71-17 0,-36 36 15,18-19-15,-36-17 0,-17 18 16,53-1-16,-35-17 16,-18 18-16,18-18 0,-71 0 31,-18 0-15,18-18-1</inkml:trace>
  <inkml:trace contextRef="#ctx0" brushRef="#br1" timeOffset="199287.55">5486 12594 0,'0'18'94,"0"-1"-78,0 19-16,0-19 15,0 1-15,0 0 0,0-1 16,0 1-16,0 17 0,0-17 15,-53-1-15,53 1 0,-35 0 16,35-1-16,-18 1 0,18 0 31,35-18 1,36 0-17,-18 0-15,-18 0 0,0 0 0,-17 0 16,17 0-16,0 0 0,1 0 0,-1 0 15,0 0-15,0 0 0,-17 0 0,35 0 16,-35 0-16,-1 0 0,1 0 16,0 0-1,-18-18 1,0 0 0,0 1-1</inkml:trace>
  <inkml:trace contextRef="#ctx0" brushRef="#br1" timeOffset="199675.41">5980 12541 0,'0'18'47,"0"0"-31,0 17-16,0 0 0,0-17 15,0 17-15,0-17 0,0 17 0,0 0 16,0-17-16,0 17 0,0 0 0,0 1 15,0-1-15,0 18 0,0-18 16,0-17-16,-36 35 0,36-36 16,0 1-16,0 0 0,-17-1 15,17 1-15,0 0 16,-18-18 15,18-18-15</inkml:trace>
  <inkml:trace contextRef="#ctx0" brushRef="#br1" timeOffset="200172.67">6597 12823 0,'0'18'63,"0"35"-48,0-35-15,35-18 16,-35 17-16,0 1 0,0 17 0,0-17 16,0 0-16,0 17 0,0-18 15,18-17-15,-18 36 0,18-36 16,-18 17-16,0 1 31,0-53-15</inkml:trace>
  <inkml:trace contextRef="#ctx0" brushRef="#br1" timeOffset="200517.12">6421 12947 0,'35'0'16,"18"0"-1,-18 0 1,-35 18-16,106-18 16,-71 0-16,-17 0 0,17 0 15,-17 0-15,17 0 0,-17 0 0,-1 0 0,19 0 16,-19 0-16,1 0 0,-1 0 15,1 0-15,0 0 16,-54 0 47</inkml:trace>
  <inkml:trace contextRef="#ctx0" brushRef="#br1" timeOffset="201706.41">7497 12806 0,'0'35'47,"35"-35"-32,-35 35-15,35-17 0,-35 0 16,35-1-16,-35 1 0,18 0 0,0 17 15,-1-17-15,-17-1 0,18 1 16,-18-1-16,18 1 0,-18 0 0,17-1 16,-17 1-16,18-18 0,-18 18 15,0-1-15,0 1 16,17-18 0,-17-18 15,0 1-16,0-19 1,18 36-16,-18-17 0,18-19 0,-18 19 16,17-18-16,-17 17 0,0-17 0,18-1 15,-18 1-15,18 0 0,-18-1 16,17 1-16,-17 18 0,18-19 0,0 1 0,-18 0 16,0 17-16,17 0 0,-17-17 0,0 18 15,18-1-15,-18 0 0,18 1 16,-18-1-16,0 0 0,17 1 0,-17-1 15,0 0-15,18 1 0,-18-1 0,17 1 16,-17-1-16,0 0 0,18 1 16,0-1-16,-1 0 0,1 18 31,-18-17-31,18 17 31,70 0-15,-53 0-16,0 0 15,18 0-15,-17 0 0,16 0 0,1 0 16,71 0-16,-54 0 0,1 0 16,0 0-16,17 0 0,0 0 0,0 0 15,0 0-15,89 0 16,-89 0-16,-18 0 0,1 17 0,17-17 16,-53 0-16,-17 0 0,0 0 15,-71 0 16,-71 0-15,89 0-16,-18 0 0</inkml:trace>
  <inkml:trace contextRef="#ctx0" brushRef="#br1" timeOffset="202616.64">8608 12682 0,'35'0'78,"0"-17"-62,1 17-16,-19 0 0,1 0 15,0-18-15,-1 18 0,18 0 0,-17 0 16,0 0-16,17 0 0,-17-18 0,-1 18 16,1 0-16,0 0 0,-1 0 15,1 0-15,-18 36 16,0-19-16,17-17 0,-17 18 16,0 17-16,0-17 15,-52 17 1,52-17-16,-53-18 0,53 17 0,-36 1 15,-17-18-15,53 18 0,-35-18 16,18 17-16,-1-17 16,71 0 31,-18-17-32,0 17-15,18 0 16,-17-18-16,-19 18 15,1 0-15,-1 0 0,19 0 0,-1 0 16,0 0-16,-17 0 0,0 35 16,-1-35-16,1 18 0,0-18 0,-1 18 15,1 17-15,-1-17 16,-17-1-16,0 1 0,0 0 16,0 17-16,-52-18 15,16 1-15,36 0 0,-70-18 0,52 17 16,-17-17-16,-1 18 0,1-18 0,18 0 15,-54 0-15,36 0 0,17 0 16,-35 0-16,18 0 0,17 0 16,1-35-16,-1 35 0,0-18 0,18 0 15,-17 1-15,17-1 0</inkml:trace>
  <inkml:trace contextRef="#ctx0" brushRef="#br1" timeOffset="203429.32">9913 12188 0,'53'0'47,"35"36"-31,-53-36-16,18 0 0,0 0 15,0 35-15,0-35 0,0 18 0,53 17 16,-53-17-16,0-1 0,-18 19 16,18-19-16,-35 18 0,17-17 0,-18 17 15,1 1-15,-18-1 0,0 18 0,18 17 16,-18-34-16,0 17 15,0-18-15,0 18 0,0-18 0,0 0 16,0 1-16,-71-1 0,71 0 16,-53 0-16,18 1 0,-18-1 0,0-17 0,18 17 15,-18-17-15,0 17 0,-53 18 16,53-36-16,-35 19 0,35-19 16,18 1-16,0 0 0,17-18 0,-17 17 15,17-17-15,0 18 0,1-18 16</inkml:trace>
  <inkml:trace contextRef="#ctx0" brushRef="#br1" timeOffset="204513.85">11677 12171 0,'18'-18'15,"-18"36"32,-36-1-31,1 36-1,-18-35-15,35 0 16,-52 17-16,35 0 0,-1-17 16,-34 52-16,17-34 0,18-1 15,-1 0-15,-34 53 0,-18 71 16,70-106 0,18-18-16,0 1 0,0 17 0,71 70 31,-19-88-31,1-17 0,71 53 15,-89-54-15,-17 1 0,17-1 0,0-17 16,-17 18-16,0-18 0,-1 0 16,1 18-16,-1-18 0,-17-36 31,-52 19-15</inkml:trace>
  <inkml:trace contextRef="#ctx0" brushRef="#br1" timeOffset="207146.19">12153 12488 0,'0'36'156,"0"-19"-125,0 1-15,0 0-16,0-1 0,0 36 16,0-35-16,0-1 0,-35 1 15,35 0-15,0-1 0,0 1 16,0 0-16,-35-18 0,35 17 0,0 1 31,0-36 16,35 1-31,0 17-16,-35-18 15,18 18-15,17 0 0,0-18 16,-17 18-16,0-17 16,17 17-16,-17 0 15,-1 0-15,1 0 0,0 0 0,17 0 16,-18 0-16,1 0 0,0 35 0,17-35 15,-17 0-15,-1 18 0,36-1 16,-35 1-16,17 17 16,-17-17-16,-1-1 0,1 19 15,-18-19-15,18 1 0,-18 17 16,0-17-16,0 0 0,0-1 16,0 1-16,-53-1 0,53 1 0,0 0 15,-53-18-15,53 17 0,-35-17 0,-18 18 16,17-18-16,19 0 0,-19 0 15,1 0-15,0 0 0,0 0 0,-36 0 16,36 0-16,-1 0 0,1 0 16,18 0-16,-19 0 0,1 0 15,17 0-15,-17 0 0,17 0 16,1-18-16,-1 1 16,18-19-16</inkml:trace>
  <inkml:trace contextRef="#ctx0" brushRef="#br1" timeOffset="207977.64">12241 12453 0,'0'0'0,"-17"0"31,-19 0 157,89 0-142,18 0-30,-53 0-16,17 0 16,18 0-16,-18 0 0,0 0 0,1 0 15,17 0-15,17 0 0,-35 0 16,1 0-16,-19 0 0,19 0 0,-19 0 16,1 0-16,-53 0 78</inkml:trace>
  <inkml:trace contextRef="#ctx0" brushRef="#br1" timeOffset="208863.4">13441 12612 0,'0'0'0,"0"17"47,0 1-31,0 17-16,0-17 15,0 0-15,0-1 0,0 19 16,0-19-16,0 18 0,0-17 16,0 0-16,0 17 0,0-17 0,0 35 15,0-36-15,0 1 0,0 0 16,0-1-16,0 1 0,0-1 0,0 1 15,0 0-15,0-36 47</inkml:trace>
  <inkml:trace contextRef="#ctx0" brushRef="#br1" timeOffset="209243.8">13088 12894 0,'35'0'16,"-17"0"-1,0 0 1,17 0-16,35 0 16,-34 0-1,-19 0-15,19 0 0,-1 0 0,0 0 0,0 0 16,1-18-16,-1 18 0,0 0 0,1 0 16,-1 0-16,0-17 0,-17 17 15,-1 0-15,1 0 0,-53 0 63,17 0-48</inkml:trace>
  <inkml:trace contextRef="#ctx0" brushRef="#br1" timeOffset="211765.45">14323 12841 0,'0'18'62,"70"17"-46,-34-17-1,-19 17-15,1-17 16,0 17-16,-1-17 0,1-1 16,-18 1-16,17-1 0,-17 1 0,18 0 15,-18-1-15,18 1 0,-18 0 0,0-1 0,17-17 16,-17 36-16,0-19 15,0 1 1,0-36 31,36 1-31,-36-19-16,35 1 15,-17 17-15,-18 1 0,35-1 16,-35 0-16,17-17 0,1 18 0,-18-19 15,18 1-15,-1 17 0,-17-17 0,18-36 16,0 36-16,-18 0 0,0 17 16,0-17-16,17 0 0,-17 17 0,0-17 15,0 17-15,0-17 0,0 17 0,0-17 16,0 17-16,0 1 0,0-1 16,0 0-16,0 1 0,0-1 15,0 1-15,0-1 0,0 0 0,0 1 16,36-1-16,-36 0 15,17 1-15,-17-1 0,18 18 16,0 0 47,-1 0-48,18 0 48,89 18-48,-71-18 1,-18 0-16,18 17 0,0-17 0,17 0 16,-17 0-16,18 18 0,0-18 0,-1 0 0,1 0 15,17 0-15,-18 0 16,1 0-16,-1 0 0,36 0 0,-53 0 15,0 0-15,0 0 0,-18 0 0,1 0 16,-19-18-16,1 18 0,0 0 0,-71 0 47,-36 0-31</inkml:trace>
  <inkml:trace contextRef="#ctx0" brushRef="#br1" timeOffset="-208022.57">15399 12665 0,'-18'0'15,"0"0"32,1 0-31,-1 0-1,53 0 126,54 0-125,-54 0-1,0 0-15,18 0 0,0 0 0,0 0 16,0 0-16,0 0 0,0 0 0,0 0 15,0 0-15,-18 0 0,0-36 0,0 36 16,-17 0-16,0 0 0,-1 0 0,1 0 16,-18 36 46,-53 17-46,53-36-1,-35 1-15,-1 35 0,36-36 16,-35 1-16,35 17 0,-35-17 0,0 35 16,17-18-16,-17 18 15,35-35-15,-18-1 0,18 1 0,0 0 16,-18-1-16,18 1 16,-17 0-16,17-36 62,0 0-46,0 1-16</inkml:trace>
  <inkml:trace contextRef="#ctx0" brushRef="#br1" timeOffset="-206857.31">16616 11994 0,'0'0'16,"-18"0"-1,53 0 48,18 18-47,-17-18-1,-1 18-15,-17-18 0,52 53 16,-35-36-16,-17 1 0,17 0 0,18 52 15,-17-52-15,-1 70 16,-18-53-16,1 18 0,0-18 16,-18 18-16,17 0 0,-17-17 0,0 16 15,0 54-15,0-53 0,0-18 16,0 18-16,0-17 0,-35 17 0,35-18 16,-53 0-16,53 0 0,-53 1 0,36-1 15,-19-17-15,1 17 0,0-17 0,17-1 16,-17 1-16,0-1 0,-1 1 0,19 0 15,-19-1-15,-17 1 0,36 0 16,-18-18-16,-1 0 0,36 17 16,-17-17-16,-1 0 15,89 0 1,-1-17 0</inkml:trace>
  <inkml:trace contextRef="#ctx0" brushRef="#br1" timeOffset="-205842.74">17921 12559 0,'0'-18'16,"35"18"78,18 0-79,-17 0-15,-1 0 0,-17 0 16,17 0-16,0 0 0,0 0 0,1 0 15,17 0-15,-36 0 0,36 0 16,-35 0 0</inkml:trace>
  <inkml:trace contextRef="#ctx0" brushRef="#br1" timeOffset="-205215.59">18027 12718 0,'-18'0'16,"1"0"-16,-19 0 141,19 0-126,-1 0-15,0 0 0,1 0 16,-1 0-16,1 17 0,-1-17 15,0 0 1,54 0 15,34 0 1,-35 0-32,-17 0 0,17 0 0,-17 0 15,0 0-15,17 0 0,-17 0 0,17 0 16,-18 0-16,1 0 0,0 0 0,-1 0 15</inkml:trace>
  <inkml:trace contextRef="#ctx0" brushRef="#br1" timeOffset="-178431.87">6103 12259 0,'-53'0'0,"124"0"47,-36-18-31,18 18-16,-35-17 15,17 17-15,0-18 0,0 18 16,-17-18-16,17 18 0,1-17 0,-1 17 15,0-18-15,0 1 0,1 17 0,34-36 16,1 19-16,-36-1 16,-17 0-16,17 18 0,0-17 0,1-1 15,-1 0-15,0 18 0,18-17 0,-18-1 16,18 18-16,-18-17 0,18-1 0,0 18 16,0-18-16,0 1 0,0 17 0,0-18 15,0 0-15,70 1 0,-52-1 16,-1 18-16,-17-18 0,18 1 0,0 17 15,-1-18-15,-17 18 0,18-17 0,-1 17 16,-17-18-16,88 0 0,-70 18 16,-18 0-16,17 0 0,1-17 15,-18 17-15,17 0 0,-17 0 0,18 0 0,-18 0 16,-1-18-16,1 18 0,0 0 16,18 0-16,-18 0 0,0 0 0,0 0 15,0 0-15,-1 0 0,1 0 0,18 0 16,-18 0-16,0 0 0,0 0 0,0 0 15,0 0-15,-18 0 0,18 0 0,-18 0 16,18 0-16,-18 0 0,-17 0 0,17 0 16,-17 0-16,17 0 0,-17 0 0,-1 0 15,19 0-15,-19 18 0,1-18 16,-1 0-16,1 0 0,0 0 0,17 17 16,0-17-16,-17 0 0,17 0 15,1 18-15,16-18 0,-16 0 0,-1 18 0,0-18 16,1 0-16,-1 0 0,0 17 15,18-17-15,-18 0 0,1 18 0,-1-18 16,0 0-16,18 0 0,0 17 16,-18-17-16,1 0 0,-19 18 0,1-18 15,-1 0-15,1 0 0,0 18 0,-1-18 16,1 0-16,17 0 0,1 17 16,-19 1-16,1-18 0,-1 18 15,19-18-15,-19 17 0,1-17 0,35 18 16,-35-18-16,-1 0 0,1 18 0,-1-18 15,1 0-15,0 0 16,-18 17-16,17-17 16,1 0-1,-18 18 1,18-18 0,-1 0-16,1 0 15,0 17 1,17 1-1,-17-18-15,-18 18 0,17-18 16,1 0-16,-1 0 16,-17 17-16,18-17 0,0 0 15,-1-17 48,-17-1-48,0 0-15</inkml:trace>
  <inkml:trace contextRef="#ctx0" brushRef="#br1" timeOffset="-178038.35">11359 12136 0,'-17'0'0,"34"0"16,19 0 15,-1 0-15,0 0-16,-17 0 0,35 0 15,-36 0-15,19 0 0,-1 0 16,0 0-16,-17 0 0,35 0 16,-35 0-16,17 0 0,0 0 15,-17 0-15,-1 0 0,1 0 16,0 0-16,17 0 0,-17 0 16,-1 0-16,1 0 0,-1 0 0,1 0 15,0 0-15,-1 0 16,1 0-16,0 0 15,-18-18-15,17-35 16</inkml:trace>
  <inkml:trace contextRef="#ctx0" brushRef="#br1" timeOffset="-177741.34">12100 11783 0,'0'17'47,"0"19"-31,0-19-16,18 19 15,-18-19-15,0 1 16,0 0-16,0 17 0,0-18 15,0 1-15,0 0 0,0-1 0,0 1 16,0 0-16,0-1 16</inkml:trace>
  <inkml:trace contextRef="#ctx0" brushRef="#br1" timeOffset="-176208.92">19244 12541 0,'-35'0'16,"70"0"-16,-88 0 31,53-17 16,-18 17-31,18-18-16,0 0 15,0 1-15,0-1 0,53 0 16,-53 1-16,36 17 16,-1-18-16,88-17 31,-87 35-31,-19 0 0,19-18 0,-1 18 15,-17 0-15,-1 0 0,1 0 0,-1 0 16,1 0-16,0 0 0,-1 0 0,1 18 16,0-18-16,-18 35 15,0-17-15,0-1 0,0 1 0,0 17 16,0-17-16,0 17 0,0-17 0,-36 0 16,36 17-16,-53 0 0,53-17 0,-35-1 15,35 19-15,-70-19 0,34 1 16,1 17-16,0-17 0,0-1 0,-1 1 15,1 17-15,0-17 0,-54 17 0,54-17 16,-53 17-16,53-17 16,-1 0-16,19-1 0,-18 1 0,17-1 15,-17-17-15,-1 36 0,19-36 16,-1 17-16,18 1 16,0-36 30,71 18-30,-71-35-16,35 35 0,35-35 16,-34 35-16,-36-18 0,53 18 15,-36 0-15,1 0 0,17-17 16,-17 17-16,-1 0 0,1 0 0,0 0 16,35 0-16,-36 0 0,1 0 15,0 35-15,-1-35 0,1 0 0,0 0 16,17 17-16,-18-17 15,1 0-15,0 18 0,-1-18 0,1 18 16,0-18-16,-1 0 0,1 0 16,0 0-16,-1 17 0,1-17 0,-1 0 15,1 0-15,17 0 0,-17 0 0,0-35 16,-1 35-16,36-18 0,-35 18 16,-1 0-16,19-17 15,-36-1-15,17 18 0,1 0 0</inkml:trace>
  <inkml:trace contextRef="#ctx0" brushRef="#br1" timeOffset="-175724.58">20214 12665 0,'0'0'0,"0"17"47,-88 36-31,88-35-1,-35 0-15,35-1 0,-36 1 0,19-1 16,-1 1-16,18 0 0,-35 17 15,35-17-15,0-1 0,0 1 0,0 17 16,0-17-16,0 0 16,0-1-16,0 1 0,53-18 0,-18 17 15,-35 1-15,53-18 0,0 0 16,-35 0-16,17 0 0,0 0 16,0 0-16,-17 0 0,17 0 0,1-18 15,16 1-15,-16 17 0,-19-35 16,1 17-16,0 0 0,-1 1 0,1-1 15,0-17-15,-18 17 0,17-17 16,-17 17-16,0-17 0,0 17 0,0 1 16,-53-1-16,53 0 0,0 1 0,-53-1 15,53 0-15,-35 18 0,35-17 0,-35 17 16,35-18-16,-35 18 0,-1 0 16,19 0-16,17-18 0,-36 18 0</inkml:trace>
  <inkml:trace contextRef="#ctx0" brushRef="#br1" timeOffset="-172433.45">5997 12153 0,'-35'18'16,"70"-36"31,1 1-32,-1 17 1,-18-18-16,54-17 15,17-1 1,-70 36-16,123-53 31,-123 36-31,17-1 0,0 18 0,0-17 16,-17 17-16,17-18 0,1 18 0,-1-18 16,0 18-16,0-17 0,-17 17 0,17-18 15,1 18-15,-1-18 0,-17 18 16,17-17-16,0 17 0,0-18 0,-17 18 0,17-18 15,-17 18-15,17 0 0,0-17 16,-17 17-16,0-18 0,17 18 16,-17-17-16,17 17 0,-17 0 15,-1-18-15,19 18 0,-19 0 0,18-18 16,1 18-16,-1-17 0,0 17 0,1-18 0,69 0 16,-52 18-16,0-17 15,0-1-15,0 18 0,0 0 0,0-18 16,53 1-16,-71 17 0,18-18 15,-18 18-15,18 0 0,-18-18 0,1 18 16,-1 0-16,0 0 0,0-17 0,-17 17 16,35 0-16,-35 0 0,-1 0 15,1-18-15,17 18 0,-17 0 16,0 0-16,17 0 0,-18-17 0,19 17 0,-19 0 16,19 0-16,-1 0 0,18-18 15,-18 18-15,18 0 0,0 0 0,17 0 0,-17-18 16,18 18-16,0 0 0,-19 0 15,19 0-15,0 0 0,-19-17 0,90 17 16,-72 0-16,1 0 0,-18 0 16,17 0-16,1-18 0,-18 18 15,17 0-15,-17 0 0,18 0 0,-1 0 0,-17 0 16,18 0-16,-18 0 0,17 0 16,-17 0-16,0-18 0,18 18 0,-19 0 0,72 0 15,-71 0-15,17 0 0,1 0 16,0 0-16,-1-17 0,-17 17 0,35 0 15,53 0-15,-70 0 0,-18 0 16,17 0-16,1 0 0,-1 0 0,1 0 16,0 0-16,-19 0 0,19 0 15,-18 0-15,70 0 0,-87 0 16,17 0-16,0 0 0,-1 0 0,-16 0 16,17 0-16,-18 0 0,18 0 0,-18 0 15,18 0-15,-18 0 0,18 0 0,0 0 16,0 0-16,0 0 0,0 17 0,0-17 15,17 0-15,1 0 0,52 0 16,-70 0-16,18 0 0,52 18 16,-52-18-16,-18 0 0,88 0 15,-88 18-15,17-18 0,-17 0 16,-17 0-16,-1 0 0,0 0 0,0 0 16,1 17-16,-19-17 0,1 0 0,17 0 15,1 0-15,-19 0 16,1 0-16,-1 0 0,1 18 0,0-18 15,17 0-15,0 0 0,-17 0 16,17 18-16,-17-18 0,17 0 0,-17 17 16,52-17-16,-34 18 0,-1-18 15,0 17-15,0 1 0,1-18 16,-1 18-16,0-18 0,36 17 0,-54 1 16,19-18-16,-1 18 0,-17-18 0,17 17 15,-17-17-15,34 18 16,-16 0-16,-1-1 0,-17 1 15,-1-18-15,19 18 0,-1-1 16,-18-17-16,19 18 0,-19-1 0,19-17 16,-19 18-16,19 0 0,-1-18 0,0 17 15,0 1-15,-17-18 0,0 0 16,-1 18-16,1-18 0,0 0 0,-1 0 16,1 17-16,0-17 0,-1 0 0,1 0 15,-1 18-15,1-18 16,0 0-1,-1 0-15,1 0 16,-18 18-16,18-18 0,-1 0 16,1 0-16,0 0 15,-18 17-15,17-17 16,-52 0 31,35-35-47,-35 35 15</inkml:trace>
  <inkml:trace contextRef="#ctx0" brushRef="#br1" timeOffset="-171979.36">15205 12030 0,'35'0'47,"18"0"-31,-18 0-16,36 0 15,-36-18-15,0 18 0,54 0 16,-54 0-16,0 0 0,0-18 0,36 18 16,-36 0-16,0 0 0,18 0 15,-17 0-15,-19 0 0,1 0 16,0 0-16,-1 0 0,1 0 15,-1 0 1,-17-17 47</inkml:trace>
  <inkml:trace contextRef="#ctx0" brushRef="#br1" timeOffset="-171510.69">16051 11730 0,'18'0'0,"-36"0"0,36-18 0,0 18 16,-54 0 47,36 18 15,0 0-47,0-1-31,53 1 0,-53-1 0,0 1 0,0 0 16,0-1-16,0 1 0,0 0 15,0-1-15,0 1 0,0 0 16,18-1-16,-18 1 15,0-36 32</inkml:trace>
  <inkml:trace contextRef="#ctx0" brushRef="#br1" timeOffset="-170053.79">21290 12718 0,'0'17'62,"0"19"-46,0-19-16,0 1 0,35 17 16,-35-17-16,0-1 0,0 1 15,0 0-15,0-1 0,0 1 0,0 0 16,0-1-16,0 1 0,0 0 16,0-1-16,0 1 15</inkml:trace>
  <inkml:trace contextRef="#ctx0" brushRef="#br1" timeOffset="-169696.42">20937 12894 0,'36'0'32,"17"0"-17,-1 0 1,-16 0-16,-1 0 0,0 0 0,71 0 15,-53 0-15,-18 0 0,18 0 16,18 0-16,-54 0 0,1 0 16,0 0-16,-1 0 0</inkml:trace>
  <inkml:trace contextRef="#ctx0" brushRef="#br1" timeOffset="-168427.34">22049 12559 0,'35'0'63,"-17"0"-32,-18 18-31,17 17 16,-17-18-16,18 1 0,-18 17 15,0-17 1,0 0-16,0-1 0,0 19 0,-53 34 31,53-52-31,-18 17 16,18-17-16,36-18 62,69 0-46,-87 0-16,17 0 0,1 0 15,-19 0-15,18 0 0,1 0 0,-1 0 16,-17 0-16,17 0 0,-17 0 0,-1 0 16,19 0-16,-19 0 0,1 0 15,-1 0-15,1 0 16,-53 0 31,0-18-32,-1 18-15</inkml:trace>
  <inkml:trace contextRef="#ctx0" brushRef="#br1" timeOffset="-167984.27">22507 12541 0,'0'-17'16,"0"52"30,0 0-30,0-17-16,0-1 0,0 1 0,0 17 16,0-17-16,0 17 0,36 18 15,-36-35-15,0 17 0,0-17 0,0 17 16,0 0-16,0-17 0,0 17 0,0-17 16,0 17-16,0-17 0,0-1 0,0 1 15,0 17-15,0-17 0,0 17 16,0-17-16,0 0 15,0-1-15,0 1 0,0-1 16,0 1-16,0-53 47,0 17-31</inkml:trace>
  <inkml:trace contextRef="#ctx0" brushRef="#br1" timeOffset="-166922.5">22842 13018 0,'-17'0'31,"17"17"-16,0 18 17,35-17-32,-35 0 0,0-1 0,35 1 15,-35 0-15,36-1 0,-36 1 16,17-18-16,-17 18 0,0-1 16,18 1-16,-1-1 0,1 1 15,0-18 16,-18-18 1,0 1-32,17-36 31,1 35-31,-18 1 0,18-19 16,-18 1-16,17 17 0,1-52 15,-18 35-15,18-1 0,-1-17 16,-17 18-16,0 0 0,18 0 0,-18 17 15,0-17-15,0 17 0,0 0 0,0-17 16,0 17-16,18 1 0,-18-1 0,0 1 16,0-1-16,17-17 15,-17 17-15,0 0 16,18 18-16,-18-17 0,0-1 16,0 0-16,17 18 15,-17-17-15,18-1 16,17 18 62,1 0-62,-1 0-16,-17 0 0,17 0 0,-18 0 15,19 0-15,-19 0 0,54 0 16,-18 0-16,-18 0 0,71 0 15,-71 0-15,18 0 0,35 0 16,-35 0-16,0 0 0,-18 0 0,1 0 16,-19 0-16,19 0 0,-1 0 15,-17 0-15,-1 0 0,1 0 0,-1 0 16,1 0-16,0 0 0,-1 0 16,-52 35 30</inkml:trace>
  <inkml:trace contextRef="#ctx0" brushRef="#br1" timeOffset="-166290.41">23513 12771 0,'-18'0'16,"71"0"31,-18 0-32,18 0-15,18 0 16,-18 17 0,-36-17-16,19 0 0,-19 0 15,18 0-15,1 0 0,-1 18 0,0-18 16,1 0-16,-1 0 0,0 0 0,-17 0 15,17 0-15,-17 0 0,-1 0 0,1 0 16,0 0-16,-1 0 0,1 0 31,-18 35 32,-35 0-48,35-17-15,0 0 0,0-1 0,0 19 16,-36-1-16,36-17 0,-17-1 16,17 18-16,-18-17 0,18 0 0,-18-1 15,18 1-15,-17 0 0,17-1 0,0 1 16,0 0-16,-18-1 0,18 1 0,0-1 0,0 1 16,0 0-1</inkml:trace>
  <inkml:trace contextRef="#ctx0" brushRef="#br1" timeOffset="-163429.43">8661 13458 0,'0'18'16,"0"0"15,0-1-15,0 1-1,17-18 1,-17 18-1,18-18 1,0 0-16,-18 17 16,17-17-1,1 18 1,-18 0-16,18-18 0,-1 17 16,1-17-16,-18 18 0,17-18 0,1 18 15,0-1-15,-1-17 0,1 18 16,0-18-16,-1 17 0,1-17 0,0 18 15,17 0-15,-18-18 0,1 17 0,0-17 16,17 0-16,-17 18 0,-1-18 16,1 18-16,17-18 0,-17 17 0,35 1 15,-36-18-15,1 0 0,17 18 0,-17-18 16,0 0-16,17 17 0,-17-17 0,17 0 16,18 18-16,-36-18 15,19 0-15,-19 0 0,19 0 0,-19 17 0,18-17 16,1 0-16,-19 0 0,19 0 15,-1 18-15,-17-18 0,17 0 0,-17 0 16,17 0-16,35 0 0,-34 18 16,-19-18-16,19 0 0,-1 0 0,0 0 15,0 0-15,-17 0 0,17 0 0,1 0 16,-1 0-16,-18 0 0,19 0 0,-19 0 16,1-18-16,0 18 0,35 0 15,-36 0-15,19-18 0,-19 18 16,1 0-16,-1 0 0,1 0 15,0-17-15,-1 17 0,1 0 0,17 0 16,-17 0-16,0-18 0,-1 18 0,1 0 16,17-17-16,-17 17 0,-1 0 0,1 0 0,0-18 15,17 18-15,-17 0 16,-18-18-16,35 18 0,-18 0 16,1 0-16,0 0 0,-1-17 0,19 17 15,-19 0-15,19 0 0,-19-18 16,1 18-16,0 0 0,17 0 0,-18 0 15,19-18-15,-19 18 0,1 0 16,0 0-16,-1 0 0,1-17 0,0 17 16,-1 0-16,1 0 0,-1 0 0,1-18 15,0 18-15,-1 0 0,1 0 0,0 0 16,-1-18-16,1 18 16,0 0-16,17 0 0,0-17 15,-17 17-15,-1 0 0,1-18 16,0 18-16,-1 0 15,1 0-15,0-17 0,-1 17 16,1 0-16,0 0 0,-1-18 0,1 18 16,-1 0-16,19 0 15,-19-18-15,1 18 0,0 0 16,17-17-16,-17 17 0,-1 0 0,1 0 16,-1-18-16,1 18 0,17 0 15,-17 0 1,-18-18-16,18 18 15,-1 0 1,-17-17 0,18 17 15,-18-18-15,18 18-1,-1-18 1,1 18-1,-1-17-15,1 17 16,-18-18 0,-35 18 62,0 0-63</inkml:trace>
  <inkml:trace contextRef="#ctx0" brushRef="#br1" timeOffset="-162509.49">11359 13458 0,'0'0'0,"-17"0"0,17-17 15,53 17 17,17 0-17,-34 0 1,34 0 0,-52 0-16,-1 0 0,19 0 15,-19 0-15,1 0 0,0 0 0,-1 0 16,1 0-16,0 0 0,-1 0 15,1 0-15,-1 0 0,1 0 16,0 0-16,-1-18 0,1 18 16,0 0-16,-1 0 15,1 0 48,0 0-48,-1 0 48,1 0-32,-1 0 0,-17 18 32,36-1-47,-36 1-16,35 0 15,-35-1-15,18-17 16,-1 18-16,-17 0 0,18-18 15,-18 17-15,18-17 16,-18 18-16,0 0 0,0-1 16,17-17-16,-17 18 0,0 0 15,0-1-15,18 1 16,-18-1 0,0 1-1,17-18 16</inkml:trace>
  <inkml:trace contextRef="#ctx0" brushRef="#br1" timeOffset="-160673.81">25012 12700 0,'-18'0'16,"1"0"-16,17-18 16,53 54 15,-18 17-16,-17-36 1,-18 1-16,17-1 0,-17 1 0,18 0 16,-18-1-16,17 1 0,-17 0 0,0 35 15,0-36-15,0 1 16,0 0-16,0-1 0,0 1 16,0-1-16,0 1 15</inkml:trace>
  <inkml:trace contextRef="#ctx0" brushRef="#br1" timeOffset="-160265.09">24818 12965 0,'-18'0'15,"71"0"16,53 0-15,-71 0-16,1 0 0,34 0 16,-35 0-16,-17-18 15,17 18-15,18 0 0,-35 0 0,0 0 16,-1 0-16,1 0 16,17 0-1,-17 0-15,17 0 0,-17 0 16,-1 0-16,1 0 0,0 0 0,-1 0 15,1 0-15,-1 0 0,1 0 16,0-35 0,-18 17-1</inkml:trace>
  <inkml:trace contextRef="#ctx0" brushRef="#br1" timeOffset="-159487.2">25894 12612 0,'-35'0'15,"35"35"1,-36-35-16,36 35 15,0-17-15,-17 0 0,17-1 16,0 1-16,0 0 0,0-1 0,0 1 16,0-1-16,0 1 0,0 0 15,0-1-15,0 1 0,0 0 16,0-1-16,35-34 78,0-1-62,-17 18-16,17 0 15,18-18 1,-35 18-16,-1 0 0,1 0 16,17 0-16,-17 0 0,0 0 15,17 0-15,-18 0 0,19 0 0,-19 0 0,1 18 16,0-18-16,17 0 0,18 18 15,-35-1-15,-1-17 0,1 18 0,-1 0 16,1-18-16,0 17 0,-18 1 16,17 0-16,-17-1 15,0 1-15,0-1 0,0 19 0,-70-36 16,70 17-16,-53 1 0,0 0 16,18-18-16,-1 17 0,-17-17 0,18 18 15,-35 0-15,34-18 0,1 0 16,0 0-16,17 17 0,-17-17 15,17 0-15,-17 0 0,17 0 0,1 0 16,-1 0-16,0 0 0,1 0 16,-1-17-16,1-1 15,17 0-15,0 1 16,0-1-16</inkml:trace>
  <inkml:trace contextRef="#ctx0" brushRef="#br1" timeOffset="-158661.95">25982 12700 0,'0'-18'16,"0"1"31,-18 17 0,71 0 140,36 0-171,-54-18-16,35 18 0,-34 0 15,-1 0-15,0 0 0,1 0 16,-1 0-16,0 0 0,-17 0 0,17 0 16,-17 0-16,-1-18 0,1 18 15,-71 0 16,18 0-15</inkml:trace>
  <inkml:trace contextRef="#ctx0" brushRef="#br1" timeOffset="-157667.95">26441 13000 0,'0'18'46,"0"34"-30,0-34 0,35 0-16,-35-1 15,0 1-15,0 0 0,35 17 16,-35-17-16,18-1 0,0 1 0,-18-1 16,0 1-16,17-18 0,-17 18 15,18-1-15,-1-17 16,-17 18-16,18-18 15,0 0 1,-1 0 0,-17-18-16,18 18 0,17-53 15,-17 36-15,-18-1 16,18 1-16,-18-1 0,17 0 0,1 1 16,-1-1-16,1-17 0,0-18 15,-1 35-15,-17-17 0,18 0 16,-18-1-16,18-17 0,-18 18 0,0 0 15,0 17-15,17 1 0,-17-19 16,18 19-16,-18-36 0,18 35 16,-18 0-16,0 1 0,17-1 0,-17 1 15,0-1-15,0 0 0,18 1 16,-18-1-16,0 0 0,0 1 16,0-1-16,0 0 15,0 1 16,18 17 16,17 0-31,-18 0 0,1 0-16,0 0 0,-1 0 15,1 0 1,17 0-16,-17 0 15,17 0-15,-17 0 0,-1 0 0,19 0 16,-19 0-16,19 0 0,-19 0 0,19 0 16,-1 0-16,0 0 0,0 0 0,1 0 15,-1 0-15,18-18 0,-18 18 16,0 0-16,18 0 0,-35 0 16,0 0-16,-1 0 0,1 0 15,0 0-15,-1 0 0,-70 18 47</inkml:trace>
  <inkml:trace contextRef="#ctx0" brushRef="#br1" timeOffset="-156851.43">27252 12771 0,'-18'0'15,"54"0"32,-1 0-31,-17 0-16,-1 0 16,1 0-16,0-18 15,-1 18-15,1 0 0,-1 0 0,1 0 16,0 0-16,-1-18 0,19 18 15,-19 0-15,1 0 0,0-17 16,-1 17-16,1 0 0,0 0 0,-1 0 16,1 0-16,-1 0 0,1 0 15,0 0 1,-18 17 0,0 1-16,0 17 15,-53-17-15,53-1 0,0 1 0,-35-18 16,35 18-16,-36-1 0,36 1 15,-35-18-15,17 18 0,1-18 0,-1 17 16,-17 1-16,-1 0 16,19-18-16,-1 0 15,18 17-15,-17-17 0,52 0 63,0 0-48,0 0-15,1 0 16,-19 0-16,1 0 0,0 0 0,17 0 16,0 0-16,-17 0 0,-1 0 15,1 0-15,0 18 0,-1-18 0,1 18 16,0-18-16,-1 17 0,1 1 16,-18-1-16,18-17 0,-18 36 15,0-19-15,0 1 16,0 0-16,-53-1 15,53 1-15,-53 0 0,17-1 16,-34 1-16,52-18 16,-17 0-16,17 0 0,-17 17 0,0-17 15,17 0-15,-17 0 0,17 0 0,1 0 16,-1 0-16,0 0 0,1 0 0,17-17 16</inkml:trace>
  <inkml:trace contextRef="#ctx0" brushRef="#br1" timeOffset="-154499.52">8520 13423 0,'0'0'0,"35"0"93,0 18-77,0-18 0,-17 17-16,0-17 15,-18 18-15,17 0 0,1-1 16,0 1-16,-1-18 0,36 53 16,35 0 15,-70-53-31,17 18 0,1-1 0,-19 1 15,18-1-15,1-17 0,-1 18 0,0 0 16,-17-1-16,17 1 0,1-18 0,-19 18 16,18-1-16,1 1 0,-1 0 0,0-18 15,1 17-15,-1 1 0,0-1 0,36 1 16,-36 0-16,0-1 0,71 19 16,-71-19-16,18 1 0,88 0 15,-70-1-15,-1 1 0,19-1 16,-1-17-16,88 36 0,-88-19 15,18-17-15,-18 18 0,18 0 0,0-1 16,-18-17-16,1 18 0,16 0 16,1-18-16,-18 17 0,1-17 0,16 18 0,-16-18 15,-1 18-15,71-1 16,-71-17-16,0 0 0,0 0 16,0 0-16,1 18 0,-1-18 0,0 0 0,0 0 15,18 0-15,-18 0 0,0 0 0,1-35 16,16 35-16,-16 0 0,-19-18 15,18 18-15,0 0 0,-17-18 0,0 18 16,-1-17-16,1 17 0,-1-18 0,1 18 0,35-18 16,-53 1-16,-1-1 15,1 18-15,-17-18 0,-1 1 0,18 17 0,-18-18 16,0 0-16,1 1 0,-1 17 0,0-18 16,1 1-16,-1-1 0,0 0 15,-17 18-15,-1-17 0,19-1 0,-19 0 16,36 1-16,-35-1 0,-1 0 15,36 1-15,-35-1 0,17 18 16,-17-17-16,0-1 0,17 18 16,-17-18-16,-1 1 0,36-1 15,-35 18-15,17-18 0,-35 1 0,18 17 16,-1 0-16,1-18 0,17 0 16,-17 18-16,-1 0 15,1 0-15,-18-17 16,18 17-16,-1 0 15,-17-18 1,18 18 0,-71 0 109,35-17-94,-17 17-31</inkml:trace>
  <inkml:trace contextRef="#ctx0" brushRef="#br1" timeOffset="-154013.66">14570 13547 0,'-18'0'31,"36"0"-31,-36-18 0,53 18 16,71 0 0,-88 0-16,17 0 15,0 0-15,1 0 0,-1 0 0,0 0 16,1 0-16,-1 0 0,0 0 0,0 0 16,1 0-16,-1 0 0,0 0 15,0 0-15,1 0 0,-1-18 0,0 18 16,-17 0-16,17 0 0,-17 0 0,-1-17 0,1 17 15,0-18-15,-1 18 0,1 0 16,-18 18 31,0 17-31,0-17-16,0-1 15,0 1-15,0 0 0,0-1 0,0 1 16,0 17-16,0-17 0,0-1 15,0 1-15,0 0 16</inkml:trace>
  <inkml:trace contextRef="#ctx0" brushRef="#br1" timeOffset="-151018.31">28663 12735 0,'-17'0'16,"17"18"46,35 35-46,-35-36-16,17 36 15,-17-35-15,0 17 0,0-17 0,0 0 16,0 17-16,0-17 0,0 17 16,0-18-16,0 1 0,0 0 0,0-1 15,0 1-15,0 0 0,0-1 16,0 1-1</inkml:trace>
  <inkml:trace contextRef="#ctx0" brushRef="#br1" timeOffset="-150622.03">28452 12947 0,'-18'0'16,"71"0"15,0 0-15,0 0-16,-18 0 0,0 0 16,0 0-16,18 0 0,-17 0 0,-1 0 15,0 0-15,1 0 0,-19 0 0,18 0 16,-17 0-16,0 0 0,-1 0 0,1 0 15,0 0-15</inkml:trace>
  <inkml:trace contextRef="#ctx0" brushRef="#br1" timeOffset="-148359.95">29580 12912 0,'0'0'0,"-17"0"15,17 35 48,53-35-63,-53 18 0,35 52 16,0-52-1,-35-1-15,18 1 0,-18 0 16,18-1-16,-18 1 0,17 17 0,1 1 15,-18-1-15,17-18 16,-17 1-16,0 0 0,18-1 0,-18 1 16,0 0-16,0-1 15,18-17-15,-1-17 63,19-19-48,-36 19-15,17-1 0,1 0 0,-18 1 16,18-1-16,-18-17 0,0 17 0,17-17 16,-17 17-16,18-17 0,-18 17 0,0-17 15,17 0-15,-17 0 0,0-1 0,18 1 16,-18 0-16,0-1 0,0 1 0,0 18 16,0-19-16,0 1 0,18 0 0,-18-1 15,0 19-15,0-18 0,0 17 0,0-17 16,0 17-16,0 0 0,0 1 0,0-1 15,0-17-15,0 17 0,0 1 16,0-1 0,0 0-16,35 1 15,-35-1-15,0 0 0,35 18 0,-35-17 16,36-1-16,-19 0 0,1 18 16,0-17-16,-1 17 15,1 0 16,-1 0-15,1 0-16,0 0 16,17 0-16,-17 0 0,17 0 15,18 0-15,-18 0 0,18 0 0,0 0 16,17 17-16,-17-17 0,36 0 0,-19 0 16,1 0-16,17 0 0,-18 0 0,19 0 15,-19 0-15,1 0 0,-1 0 0,1 0 16,-18 0-16,0 0 0,-18 0 0,0 0 15,18 0-15,-18 0 0,-17 0 16,0 0-16,-1 0 16,-17-17-16,-53 17 31,1 0-31</inkml:trace>
  <inkml:trace contextRef="#ctx0" brushRef="#br1" timeOffset="-147280.41">30427 12735 0,'0'0'15,"0"-17"95,35-1-95,1 0 1,34 1 0,-35 17-16,-17-18 0,0 18 15,35 0-15,-36 0 0,1 0 16,0 0-16,-1 0 0,1 0 0,0 0 15,-1 0-15,1 0 0,-1 0 16,1 0-16,0 0 0,-1 0 0,-17 18 16,18-18-16,0 17 0,-1-17 0,-17 36 15,18-19-15,-18 1 0,18 0 0,-18 17 16,0-18-16,0 19 0,0 17 16,0-36-16,0 19 0,-106 52 15,106-71-15,-88 19 16,52-19-16,1 1 0,-36 17 15,36-17-15,0 0 0,-36 17 16,36-35-16,0 17 0,-1 1 16,-16-18-16,34 0 0,0 18 0,-17-18 15,17 0-15,1 0 16,-1 0-16,18-36 16,-18 36-16,18-17 0,0-18 15,0 17-15,0 0 0,0 1 16,53 17-16,-53-18 0,53 18 15,-17-18-15,16 18 16,-34 0-16,0 0 0,17 0 16,-17 0-16,17 0 0,0 0 0,0 0 15,-17 0-15,35 18 0,-35-18 16,-1 18-16,1-18 0,0 17 16,-1-17-16,1 18 0,17 0 15,-17-1-15,-1-17 16,-17 18-16</inkml:trace>
  <inkml:trace contextRef="#ctx0" brushRef="#br1" timeOffset="-146736.93">31433 12771 0,'0'17'47,"0"1"-31,35 17-16,-35-17 0,0-1 0,0 19 15,0-19-15,0 1 0,0 17 0,0-17 16,0 17-16,0-17 0,0 17 0,0-17 15,0-1-15,0 1 0,0 17 0,0-17 16,0 0-16,0-1 0,0 1 16,0-1-16</inkml:trace>
  <inkml:trace contextRef="#ctx0" brushRef="#br1" timeOffset="-140917.52">2028 15240 0,'0'-18'0,"0"1"31,0 34 31,53 54-46,-53-36-16,36 18 16,-36-18-16,17 18 0,-17-17 15,0-19-15,18 19 0,-18-19 0,18 1 16,-18-1-16,17 1 0,-17 0 15,0-1-15,18-17 0,-18 18 0,18-36 47,-18-17-31,35-18 0,-35 18-16,17 17 0,-17-17 0,0 17 0,18-17 15,-18 0-15,0-18 0,0 18 16,0-54-16,0 36 0,0 1 0,0-1 15,0 17-15,0-17 0,-35 1 0,35-37 16,0 54-16,-53 17 16,53-17-16,0 17 0,-18 1 0,18-1 15,-17 1-15,17-1 0,0 0 32,53 18-17,-53-17-15,35 17 0,18-18 16,-18 18-16,0 0 0,18-18 0,0 18 15,18-17-15,-1 17 0,18 0 0,18 0 16,-18 0-16,36 0 0,-18 0 0,17 0 16,-17 0-16,18 0 0,-19 0 15,-16 0-15,-1 0 0,-18 0 0,-17 0 16,0 0-16,0 0 0,-35 17 0,17-17 16,-17 0-16,-1 0 0,1 0 15,-71 0 16,-71 0-15</inkml:trace>
  <inkml:trace contextRef="#ctx0" brushRef="#br1" timeOffset="-140270.84">2822 15064 0,'-17'17'16,"34"-34"-16,-34 17 31,70-18-15,-1 18-16,-52-18 15,36 18-15,-19 0 0,1 0 0,17-17 16,-17 17-16,17-18 0,-17 18 0,17 0 16,-17 0-16,-1 0 0,1 0 0,17 0 15,-17 0-15,0 0 0,-1 0 16,1 18-16,-18 17 0,0-17 15,0 17-15,0-17 16,0-1-16,-88 71 16,88-70-16,-36 17 0,-34 1 15,52-1-15,-52 0 0,34-17 16,19-1-16,-19 1 0,1 17 16,18-17-16,-1-18 0,18 18 15,-18-18-15,18 17 0,0 1 16,-17-18-16,17 18 15,53-18 1,52 0 0,-87 0-16,17 0 0,1 0 0,-1 0 15,0 0-15,-17-18 0,17 18 16,0 0-16,-17 0 0,0 0 0,17-18 0,-18 18 16,1 0-16,0 0 0,-1 0 15,1 0-15,0 0 16,-1 0-16,1 0 15,0 0 1,-18-17 0,17-1-16</inkml:trace>
  <inkml:trace contextRef="#ctx0" brushRef="#br1" timeOffset="-139979.15">3881 15064 0,'0'17'16,"0"1"-1,0 88 1,0-71-16,0 0 0,0 36 16,0-36-16,0 0 0,0 1 15,0-1-15,0 0 0,0-17 0,0 17 16,0-17-16,0-1 0,0 1 16,17-18-16,-17 18 0</inkml:trace>
  <inkml:trace contextRef="#ctx0" brushRef="#br1" timeOffset="-138247.89">5680 1764 0,'0'0'0,"-18"0"0,18-18 16,-18 18-16,71 0 63,-17 0-48,17 0-15,-36 0 16,18 0-16,36 0 0,-36 0 15,18 0-15,-17 0 0,-1 0 0,0 0 16,0 0-16,18 0 0,-35 0 16,0 0-16,-1 0 0,-52 0 31,-89 0-15,72 0-1,16 0-15,-17 0 0,18 0 0,-18 0 16,18 0-16,-18 0 0,18 18 0,-18-18 15,17 0-15,1 0 0,18 0 0,-19 18 16,19-18-16,70 0 31,35 0-15,-53 0-16,18 0 0,0-18 16,0 18-16,0 0 0,-18 0 0,0-18 15,1 18-15,-19 0 0,1 0 16,-1 0-16,-69 0 31,-1 0-15,17 0-1,1 0-15,17 0 0,1 0 16</inkml:trace>
  <inkml:trace contextRef="#ctx0" brushRef="#br1" timeOffset="-136456.77">7373 1729 0,'0'0'0,"-18"0"16,1 0-16,-1 0 16,53 0 46,71 0-46,-70 0-16,16 0 15,-16 0-15,-19 0 0,19 0 16,-19 0-16,19 0 0,-1 0 16,-18 0-16,1 0 0,0 0 15,-54 0 32,-52 0-31,71 0-1,-19 0-15,1 0 0,0 0 16,0 0-16,-1 0 0,1 0 0,0 0 0,-18 0 16,35 17-16,-17-17 0,0 0 15,-1 0-15,19 0 0,-19 0 0,19 0 16,-1 0-16,71 0 31,35 0-15,-35 0-16,0 0 0,53-17 15,-36 17-15,-17 0 0,0 0 16,0-18-16,-18 18 0,1 0 0,-1 0 16,-17 0-16,-1 0 0,1 0 0,-71 0 31,0 0-16,-17 0 1,17 0-16,17 0 0,-17 0 0,1 0 0,16 0 16,-52 18-16,70-18 15,-17 0-15,18 0 0,-1 0 16,71 0 0,35 0-1</inkml:trace>
  <inkml:trace contextRef="#ctx0" brushRef="#br1" timeOffset="-134802.05">9208 1623 0,'0'0'0,"-36"0"0,19 0 0,-1 0 16,0 0-16,1 0 0,-1 0 0,-17 0 16,17 0-16,0 0 0,71 0 46,106 0-30,-18 0-16,-70 0 0,-18 0 16,17 0-16,1 0 0,-18 0 15,0 0-15,0 0 0,-18 0 0,-17 0 16,17 0-16,-18 0 0,-69 0 31,-54 17-15,53-17-16,0 0 0,0 0 0,-18 0 15,18 18-15,-17-18 0,17 0 16,-18 0-16,19 0 0,-1 0 0,0 18 0,-36-18 16,72 0-16,-18 0 0,17 0 15,88 0 1,107 0 0,-107 0-16,-17 0 15,18 0-15,-1 0 0,-17 0 16,18 0-16,-36 0 0,-17 0 15</inkml:trace>
  <inkml:trace contextRef="#ctx0" brushRef="#br1" timeOffset="-131521.3">2963 16193 0,'-35'0'16,"35"-18"0,0 0-1,0 54 32,-53 16-31,53-16-16,0-1 0,-35 0 15,35 1-15,0-1 0,-35 0 0,35 18 16,0-18-16,-18 18 0,18-18 0,-18 1 16,18 17-16,0-18 0,0 0 0,-17 36 15,17-54-15,0 19 0,0-19 16,0 1-16,0 0 0,0-1 15,35-17 1,-35-17 0</inkml:trace>
  <inkml:trace contextRef="#ctx0" brushRef="#br1" timeOffset="-131089.31">2505 16828 0,'-18'-18'16,"18"53"15,88 18 0,-88-35-31,36-1 0,-36 1 16,17 0-16,-17-1 0,18-17 0,-18 18 16,17 0-16,-17-1 0,18 1 0,-18-1 15,0 1 1,0-36 31,18-34-32,-1 34-15,-17 0 0,18 1 16,0-1-16,17 0 0,-17 1 0,-1-1 16,1 0-16,17 1 0,-17 17 15,-18-18-15,17 18 0,-17-17 16</inkml:trace>
  <inkml:trace contextRef="#ctx0" brushRef="#br1" timeOffset="-129722.86">1252 17939 0,'-53'17'15,"18"-17"1,35-17 62,0-1-47,35 0-31,-35 1 0,0-1 16,0 1-16,0-1 16,0 0-16,-52 18 0,52-17 0,-53-1 15,53 0-15,-53 1 0,17 17 0,19-18 16,-18 18-16,-1 0 0,1 0 0,0-18 15,-1 18-15,1 0 0,0 0 0,0 0 16,-1 36-16,-17-36 0,18 17 0,0-17 16,0 36-16,-1-19 0,1 1 15,17 17-15,-17-17 0,-35 88 16,70-71-16,0-17 0,0 17 16,0-17-16,0 17 0,70-18 15,-70 1-15,53 0 0,-53-1 0,71-17 16,-36 18-16,0-18 0,0 18 0,1-18 15,-1 0-15,0 0 0,0 0 0,1 0 16,-19 0-16,19 0 0,-1-18 0,0 18 16,1 0-16,-19-35 0,18 35 0,1-18 15,-19 18-15,1-18 0,0 18 0,17-17 16,-17 17-16,-1 0 0,1-18 16,-1 1-16,1 17 0</inkml:trace>
  <inkml:trace contextRef="#ctx0" brushRef="#br1" timeOffset="-129194.34">1870 17992 0,'35'-18'15,"-70"36"-15,88-54 0,-36 1 16,-17 17-1,0 1-15,0-1 16,0 1-16,0-1 0,-53 0 16,18 1-16,0 17 15,0 0 1,-36 0-16,53 35 16,-17-35-16,0 18 0,17-18 0,1 35 15,-19-18-15,1 19 0,17-1 16,18-17-16,-17-1 0,17 1 15,0 0-15,0-1 0,0 1 0,0 0 16,53-18-16,-18 17 16,18-17-16,-18 0 15,0 0-15,-17-35 0,0 35 0,17-18 16,-17 18-16,17-35 0,-18 35 16,19-18-16,-19 1 0,1-1 0,0 18 15,-1-18-15,1 18 0,-18-17 0,18 17 16,-18 17 15,0 1-15,0 0-16,0-1 15,0 1-15,35 0 16,-35-1 0,17-17-1,19-35 1</inkml:trace>
  <inkml:trace contextRef="#ctx0" brushRef="#br1" timeOffset="-128747.45">2240 17868 0,'0'-17'31,"0"52"-15,0-18-1,0 19-15,0-19 0,0 1 16,-35 0-16,35-1 0,0 1 16,0 0-16,0-1 0,-18-17 15,18 18-15,-17 0 0,17-1 16,0-52 15,0 0-15,0 17-1,0 0-15,53 1 0,-53-1 0,0 0 16,52 1-16,-52-1 0,53 0 0,-53 1 16,36 17-16,-19-18 0,19 18 0,-19-17 15,1 17-15,17 0 0,-17 0 16,-1 0-16,1 0 16,-18 17-16,0 18 0,18 1 15,-18-19-15,0 19 0,0-19 16,0 1-16,0 0 0,0-1 0,0 1 15,0 0-15,0-1 0,-36 1 16,36-1-16,36-52 47</inkml:trace>
  <inkml:trace contextRef="#ctx0" brushRef="#br1" timeOffset="-128219.99">3246 17727 0,'0'18'16,"0"17"0,0-17-16,0 17 15,0 0-15,0-17 16,0-1-16,0 1 0,0 0 0,0-1 16,0 1-16,0-36 62,0-17-46,0 17-16,0-17 0,52 18 0,-52-1 15,0 0-15,53-35 16,0 36-16,-53-1 0,53 0 0,-35 1 16,17 17-16,-17-18 0,-1 18 0,19-17 15,-19 17-15,1 0 0,0 0 16,-1 0-16,1 35 15,0 35 1,-18-52-16,0 0 0,0-1 16,0 1-16,0 0 0,0-1 15,0 1-15</inkml:trace>
  <inkml:trace contextRef="#ctx0" brushRef="#br1" timeOffset="-127870.72">3933 17709 0,'0'0'16,"-17"0"0,-18 53-1,17-35-15,18 0 16,0-1-16,0 19 15,0-19-15,0 1 0,53-1 16,0-17 0,17 0-1,-52-17-15,0 17 0,-1-35 16,19 35-16,-19-18 0,1 0 16,-1-17-16,-17 17 15,0 1-15,0-1 0,0 0 0,-52 1 16,-1-18-16,0 17 15,17 0-15,1 18 16,35-17-16,-35 17 16,17 0-16</inkml:trace>
  <inkml:trace contextRef="#ctx0" brushRef="#br1" timeOffset="-127558.78">4357 17057 0,'0'0'15,"0"-18"-15,0 53 31,35 36-15,-35-36-16,0-17 0,53 35 0,-53-18 16,0 0-16,18 1 0,-18 17 0,0-18 15,17 0-15,-17 0 0,0 18 0,0-35 16,0 17-16,0 1 0,0 16 16,0-34-16,0 0 0,0-1 0,0 1 15,0 0-15,-17-18 31</inkml:trace>
  <inkml:trace contextRef="#ctx0" brushRef="#br1" timeOffset="-127340.29">4092 17568 0,'0'0'15,"-17"0"-15,17-17 0,70-1 31,18 0-31,-35 1 16,-17 17-16,69-18 0,-69 18 16,-1-17-16,18 17 0,-18-18 15,-17 18-15,52-18 0,-52 18 0,0 0 16,-1 0-16,19-17 0,-19 17 0,1 0 16,-1 0-1</inkml:trace>
  <inkml:trace contextRef="#ctx0" brushRef="#br1" timeOffset="-126829.68">5874 17216 0,'-88'-18'16,"176"36"-16,-229-36 15,105 18-15,-34 0 16,17 0-16,18 35 0,-36-35 15,36 18-15,17-18 0,1 17 0,-1-17 16,18 18-16,-18-18 0,18 18 0,0-1 16,0 1-1,0 0 1,71-18-16,-71 17 0,53-17 16,-53 18-16,53-18 0,-18 0 0,0 18 15,-17-1-15,35 1 0,-36 0 16,-17-1-16,18 1 0,-18-1 15,0 1-15,0 0 0,0-1 0,-35 1 16,35 0-16,-53-1 0,-18 1 16,36-18-16,0 0 0,-1 18 15,19-18-15,-1 0 0,1 0 0,-1 0 0,0 0 16,1-36-16,17 19 31,0-1-31</inkml:trace>
  <inkml:trace contextRef="#ctx0" brushRef="#br1" timeOffset="-126571.49">5891 17321 0,'18'0'0,"0"0"31,17 18-15,-17 0-16,-1-18 16,1 88-1,0-35 1,-18-36-16,0 1 0,0 0 0,0-1 16,0 1-16,0 0 0,-53-18 15,53 17-15</inkml:trace>
  <inkml:trace contextRef="#ctx0" brushRef="#br1" timeOffset="-125961.64">6138 17410 0,'18'0'15,"-18"17"16,18 1-15,-18 17-16,0-17 0,0-1 0,0 1 16,0 0-16,0-1 15,0 1 1,0-36 15,-36-35-15,36 36-1,0-18-15,0 17 0,0 0 16,0 1-16,0-19 0,71 19 0,-71-1 0,35 0 16,18 1-16,0-1 15,35 18 1,-70 0-16,-1 18 0,1-18 16,-18 35-16,18-35 0,-1 35 0,-17-17 15,0 0-15,18 17 0,-18-17 16,0-1-16,0 18 0,18-17 15,-18 0-15,0-1 16,0 1 0,0-53-1,0-18 1,0 35-16,0 1 16,35-1-16,-35 0 0,0 1 15,53-1-15,-53 0 0,35 1 0,-17 17 16,-18-18-16,17 18 0,1 0 15,-18 18 1,0-1-16,0 19 16,0-19-16,0 1 15,0 35 1,0-36 0,-18-17-16</inkml:trace>
  <inkml:trace contextRef="#ctx0" brushRef="#br1" timeOffset="-125673.65">6967 17304 0,'0'17'31,"0"19"-31,0 17 16,0-36-16,0 1 0,0 0 16,0-1-16,36 18 0,-36-17 0,0 0 15,0 35-15,0-36 0,0 19 16,17-19-16,-17 1 0,18 17 0,-18 0 16,0 1-16,18-19 0,-18 1 15,0 0-15,17-18 0,-17 17 0,0 1 16</inkml:trace>
  <inkml:trace contextRef="#ctx0" brushRef="#br1" timeOffset="-125327.39">6844 17392 0,'-18'-35'16,"36"70"-16,-36-88 0,18 35 16,0 1-16,53-1 0,0 0 15,-53 1-15,71-1 0,-36 1 16,18 17-16,-18-18 0,18 18 0,-18-18 16,18 18-16,-17 0 0,16-17 0,-16 17 15,17 0-15,-36 0 0,1 0 16,-18 35-16,18-17 0,-18 17 15,0 0-15,0-17 0,-71-1 16,71 1-16,-53 17 0,53-17 0,-70 0 16,-19 35-16,36-36 0,18-17 15,-18 18-15,18-1 0,0 1 0,-1-18 16,19 0-16,-1 18 0,0-18 16,1 0-16,17-36 15,0 19 1,70 17-16</inkml:trace>
  <inkml:trace contextRef="#ctx0" brushRef="#br1" timeOffset="-125014.09">7549 16775 0,'0'35'32,"36"53"-17,-36-53-15,35 1 0,-35-1 16,35 0-16,-35 18 0,18 18 16,17-36-16,-35 0 0,18 0 15,-18 1-15,0-1 0,0-17 0,0 17 16,0-17-16,0-1 0,0 1 0,0 0 15,0-1-15,-35-17 16,-1 0 0,36-17-16</inkml:trace>
  <inkml:trace contextRef="#ctx0" brushRef="#br1" timeOffset="-124807.79">7849 17110 0,'0'17'16,"0"19"-1,0-19-15,0 1 0,0 0 0,36-1 16,-36 1-16,0-1 0,0 1 0,0 0 16,35-1-16,-35 1 0,0 0 15,0-1 1</inkml:trace>
  <inkml:trace contextRef="#ctx0" brushRef="#br1" timeOffset="-124448.89">8696 16686 0,'0'0'0,"0"-35"16,0 0-16,0 17 0,-53-17 0,53 17 15,0 1-15,-53-1 0,53 0 0,-35 18 16,35-17-16,-53 17 0,18 0 0,17 0 16,-17 0-16,17 0 0,-17 0 15,0 0-15,-1 17 0,1-17 0,17 36 16,-17-19-16,17 1 0,1 52 15,-1-34-15,18-1 0,0 0 0,0 54 16,53-37-16,-53 1 0,0-17 16,53 17-16,-53-18 0,0 0 0,35 0 15,-35 1-15,0-19 0,0 19 0,0-1 16,0-18-16,0 1 0,0 0 16,-53-18-1,18 0-15</inkml:trace>
  <inkml:trace contextRef="#ctx0" brushRef="#br1" timeOffset="-123940.16">7920 17057 0,'0'0'0,"0"-18"16,53 18-1,88-35 1,0 17-1,-106 1-15,1 17 0,-1 0 16,-18 0-16,1 0 0,17 0 0,-17 0 16,0 17-16,-1 19 15,1-1-15,0-18 16,-18 1-16,17 0 0,-17-1 0,18 1 16,-18 0-16,18-1 0,-1-17 0,36 36 15,-35-19 1,-1-17-16,1 0 0,0 18 0,-1-18 15,36 0-15,-35 0 0,-1 0 16,1 0-16,17-18 0,-17 18 0,17-35 16,1 17-16,-19 1 0,36-36 15,-35 35-15,-1 0 16,1 1-16,-18-1 0,18 18 16,-18-17-16,0 34 31,0 71-16,0-35 1,0-17-16,0-1 0,0 18 0,0 0 16,0 0-16,0 0 0,0-1 0,0 1 15,0 53-15,35-53 0,-35 35 16,0-52-16,0-1 0,0-18 16,0 36-16,0-35 0,0 0 15,0-1-15,0 1 16,-53-18-16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03.456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13917 5168 0,'-18'0'15,"36"0"-15,-53 0 0,35-17 78,0-1-46,0 0 14,0 1-30,0-1 0,0 0-1,0 1-15,0-1 16,35-17 0,-17 17-1,-1 1 1,-17-1-16,0 0 0,0 1 15,18-1-15,-18 0 16,0 1-16,18-1 0,-18 0 16,17 18-16,-17-17 15,18-18 1,0 17-16,-1 0 0,-17 1 16,18 17-16,-1-18 0,1 0 15,-18 1-15,18 17 0,-18-18 16,17 0-16,1 1 0,-18-1 15,18 18-15,-1-18 16,-17 1-16,18 17 0,-18-18 0,18 18 16,-18-17-16,17 17 0,1-36 15,0 36-15,-1-17 0,1-1 16,-1 18-16,-17-18 0,18 1 16,0 17-16,-1-18 0,1 18 0,0-18 15,-1 1-15,1-1 0,0 18 16,17-17-16,-35-1 0,17 18 15,1-18-15,0 18 0,-18-17 0,17 17 16,1 0-16,17-18 0,-17 0 16,0 18-16,-1-17 0,1-1 0,-1 18 15,1-18-15,17 1 16,-17 17-16,0-18 0,17 1 0,-17 17 16,-1-18-16,1 18 0,17-18 0,-17 18 15,-1-17-15,1 17 0,0 0 16,-1-18-16,1 18 0,0-18 0,-1 18 15,19-17-15,-19-1 0,1 18 16,17-18-16,0 1 16,-17 17-16,0 0 0,-1-18 0,19 18 15,-19-18-15,18 18 0,-17 0 16,17-17-16,-17 17 0,0-18 16,-1 18-16,19 0 0,-19 0 0,1-17 15,17 17-15,-17 0 0,-1-18 16,19 18-16,-19 0 0,19 0 0,-19-18 0,1 18 15,17 0-15,0 0 0,-17-17 0,0 17 16,17 0-16,18 0 0,-35-18 16,17 18-16,-18 0 15,1 0-15,0 0 0,-1 0 0,1 0 16,0 0-16,17 0 0,-17-18 16,-1 18-16,1 0 0,0 0 15,17 0-15,-18 0 0,1 0 0,17 0 16,-17 0-16,0 0 0,17 0 0,0 0 15,0 0-15,-17 0 0,0 0 0,-1 0 16,19 0-16,-19 0 0,1 0 0,17 0 16,-17 18-16,17-18 0,-17 0 15,17 18-15,0-18 0,1 0 0,-1 0 0,35 17 16,-34-17-16,-1 0 0,0 18 16,1-18-16,-1 0 0,-18 0 15,54 18-15,-53-18 0,-1 0 16,19 17-16,-1-17 0,-18 18 15,1-1-15,0-17 0,-1 18 16,1-18-16,0 18 0,-1-1 16,1-17-16,0 18 0,-18 0 15,17-18-15,1 17 0,0-17 0,-1 18 0,1 0 16,-1-18-16,1 17 16,0-17-16,-18 18 0,35 0 0,-17-1 15,-1 1-15,1 17 16,0-35-16,-18 18 15,17-1-15,1 1 0,-18 17 16,17-35-16,-17 18 0,18 17 16,-18-17-16,18-1 15,-18 1-15,17 0 0,-17 17 16,18-17-16,-18-1 0,18 19 16,-1-19-16,-17 1 15,18-1-15,-18 1 16,0 0-16,18-18 0,-18 17 15,17 1-15,-17 0 16,18-18-16,-1 0 16,1 0 15,-18-18 31,0-17-46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03.984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17321 4692 0,'0'18'31,"53"-18"-31,0 17 16,-17-17-1,34 18 1,-52-18-16,-1 18 0,1-18 16,17 0-16,1 0 0,-1 0 15,-18 17-15,1-17 0,0 0 0,-1 0 16,1 0-16,0 18 0,17-18 16,-17 0-16,-1 0 0,1 0 15,-18 17-15,17-17 16,-17-35 31,-35 18-47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0:03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13829 7832 0,'18'0'31,"17"0"-16,-18 0-15,1 0 16,17 0 0,18 0-1,-35 0-15,0-18 16,-1 18-16,1 0 16,-1 0-16,1 0 15,17-18 1</inkml:trace>
  <inkml:trace contextRef="#ctx0" brushRef="#br0" timeOffset="1945.72">16775 7655 0,'17'0'110,"1"0"-95,0 0 17,17 0-17,-18 0 1,1 0-1,0 0 1,-1 0 31,1 0-31,0 0 15,-1 0 47,1 0-78,0 0 31,-1 0 63,1 0 62,-1 0-140,1 0-16,0 0 15,-1 0-15,-17 18 16,18-18 0,0 0-16</inkml:trace>
  <inkml:trace contextRef="#ctx0" brushRef="#br0" timeOffset="2955.49">16722 7849 0,'17'0'110,"54"0"-95,-36 0-15,0 0 16,1 0-16,-1 0 0,18-17 16,0 17-1,-18 0-15,18-18 16,18 18-16,-54 0 16,1-18-16,17 18 31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04.361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18186 4445 0,'-36'18'15,"36"-1"1,-17-17-16,17 18 16,0 17-1,0-17-15,0-1 16,0 1-16,0 0 0,0-1 0,0 19 16,0-19-1,0 36 1,0-35-16,-53 0 0,53-1 15,-18 1-15,18-1 16,-17-17-16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06.868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13705 5009 0,'0'18'0,"-35"-18"16,35-18 77,0 1-77,0-1-16,35-35 31,-35 36-31,0-1 0,0-17 16,0 17-16,0 0 0,0 1 0,0-1 16,0-17-16,0 17 0,0 1 15,0-1-15,0 0 0,0-17 0,0 17 16,0-17-16,0 17 0,0 1 15,0-18-15,0-1 0,0 19 16,53-1-16,-53 0 0,0 1 0,36-1 16,-36-17-16,35 0 0,0 17 15,-17-17-15,17 17 0,-17-17 16,17-1-16,0-16 0,-17 34 16,35-35-16,-36 35 15,1-17-15,0 17 0,-18-17 0,35 0 16,-17 17-16,17-35 15,-17 36-15,17-19 0,-17 1 16,-1 17-16,1 1 0,17-36 16,-17 35-16,-1 1 0,36-36 15,-17 17-15,-19 19 0,18-1 16,18-35-16,-35 36 0,17-1 0,36-35 16,-54 35-16,19 1 0,52-54 15,-70 54-15,35-19 16,-18 1-16,-18 35 15,36-35-15,-17 17 0,17-17 16,-18 17-16,18-17 16,-18 17-16,36-17 0,-1 17 15,1-17-15,-1 0 16,54 0 0,-71 17-16,-18 0 0,106-17 15,-53 17-15,-17-17 16,-18 17-1,-18 18-15,0-17 0,36-1 0,-36 18 16,0-18-16,18 18 0,53-17 16,-71-1-16,18 18 0,53-17 15,-53-1-15,0 18 0,0 0 0,0-18 16,0 18-16,0 0 0,52-17 16,-52 17-16,0 0 0,18-18 15,-18 18-15,0 0 0,0 0 0,17 0 16,-17 0-16,18-18 0,-18 18 0,17 0 15,54 0-15,-54 0 0,1 0 16,-18 0-16,17 0 0,1 0 0,-1 18 16,71-18-16,-52 18 0,105-1 15,-106 1-15,-35 0 16,141-1-16,-124 1 16,107-1-16,-124 1 15,52 0-15,37 17 16,-54 0-1,0-17-15,35 17 16,-87-17-16,52 17 16,-53-17-16,36 17 0,-18 0 15,17 1-15,1-1 16,-54-17-16,72 52 16,-37-17-16,1-18 15,-35 1-15,53 34 16,-36-17-16,-17-18 15,17 18 1,0 18-16,-17-1 16,-1-17-16,1 18 15,0-18-15,-1 0 16,1 35 0,-18-53-16,18-17 0,-18 35 15,17-36-15,-17 19 0,0-19 16,18 1-16,-18 0 0,0-1 15,0 1-15,0-1 0,0 19 0,0-19 16,0 1 0,0 0-16,0-1 0,0 1 0,0 0 15,0-1-15,0 1 16,0-1-16,0 1 16,0 0-16,0-1 15,0 1-15,0 0 16,0-1-16,0 1 15,0 0-15,0-1 32,0 1-1,0-1-15,0 1 15,35 0-16,-35-1-15,0 1 16,0 0 0,0-1-1,0 1 1,0 0 0,0-36 46,0-17-46,0 17-1,0 0-15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07.417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20461 4586 0,'-18'18'15,"71"-18"16,-17 17-15,-1-17 0,-35 18-16,35-18 0,-35 18 15,18-18-15,17 0 0,-17 17 16,-1-17-16,1 18 16,0-18-16,-1 18 0,1-1 15,0-17-15,-1 18 16,1-18-16,-18 18 15,18-18-15,-1 0 16,1 0 0,-1 0-1,54-36 17,-53 19-32,-1-1 0,19 0 15,16 1-15,-34-1 16,70-17-16,-70 17 0,53-17 15,-54 17 1,1 18-16,-1-17 0,1 17 0,0-18 16,-18 0-1,17 18 17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15.059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15734 6456 0,'18'0'31,"-1"0"-15,1 0-1,-18 17 1,17-17-16,1 0 16,-18 18-16,18 0 15,-1-1 1,1 19 0,0-19-16,-1-17 15,1 18-15,17 17 16,-35-17-16,18 0 15,-18-1-15,17 1 16,19 17 0,-19-17-1,1-1 1,-18 1-16,53 17 31,-35-17-31,-1 0 16,-17-1-16,18-17 15,0 18 1,-1-1 0,1 1-16,-1-18 15,1 18-15,0 17 16,-1-35 0,1 0-16,0 18 15,-1-1-15,1-17 16,0 18-16,-1-18 15,1 18 1,17-1 0,-17-17-16,-1 18 15,1-18 1,17 0 0,-17 0-1,17 0 1,-17 0-1,17 0 1,-17 0-16,-1 0 16,1 0-1,17 0 1,1 0-16,-19 0 16,1 0-16,0 0 15,-1 0-15,1 0 16,-1-18-16,19 18 15,-19-17-15,1 17 16,-18-18-16,18 18 16,-1-18-16,1 1 15,17-1 1,-17 18-16,-1 0 47,1-18-32,0 18-15,-18-17 16,17 17-16,1-18 16,0 0-16,-18 1 15,17-1 1,1 1-16,0-1 16,-18 0-1,17 18-15,-17-17 16,18-1-1,-18 0 1,0 1 0,17-1-16,1-17 31,0 17-31,-18-17 78,17 0-62,1 17-1,-18 0-15,0 1 16,0-1-16,18 18 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16.519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16969 6738 0,'0'0'0,"17"0"15,1 0 1,0 0-16,-1 0 16,1 0-16,-1 0 15,1 0 1,17 0-1,-17-18-15,0 18 16,-1-17-16,-17-1 16,18 18 15,-18-17-31,18 17 47,-1 0 47,1 0-79,-1 0-15,1 0 31,-18 17 1,18-17-17,-1 0 63,1-17-62,0-1-16,-1 18 203,19 35-187,17 53 15,-36-70-31,1 0 16,-1-1-16,19 1 15,-36 0 1,0-1-16,17 1 16,-17-1-16,0 1 31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19.606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15822 6579 0,'18'18'109,"-1"35"-78,1-35-31,0-1 0,-1 18 16,1-35-16,0 36 15,-1-19-15,18 54 16,-17-36 0,35 71-1,-35-71-15,-1 1 16,1 16 0,0-34-16,-1 35 0,19-18 15,-19-17 1,-17 0-1,18-1-15,-1 1 0,1 0 16,0-1-16,-1-17 16,1 18-16,-18-1 15,18 1 1,-1 0-16,1-1 0,0 1 16,-1-18-16,-17 18 15,18-1-15,-1 1 16,1 0-16,0-1 15,17 1-15,18 17 16,-18-35 0,-35 18-16,18-1 15,-1 1-15,1 0 16,17-1-16,-17-17 16,0 18-16,-18 0 15,17-18-15,19 17 0,-1-17 16,-17 18-1,17-18-15,0 0 16,-17 17-16,-1-17 16,1 0-16,17 18 0,18-18 15,-18 0-15,18 0 16,18 0 0,-18 0-16,0 0 15,17 0-15,19 0 16,-1 0-16,-35-18 0,17 1 15,1 17 1,-1-35-16,-17 35 0,35-18 16,1 0-16,-19 1 15,18-1-15,1 0 16,-19-17 0,1 17-16,-18 1 0,17-1 15,1 1 1,-18-1-16,0 0 15,17 1-15,-35-1 0,1 0 16,-1 1 0,-17-1-16,-1 0 15,18 1-15,-17-1 16,0 1-16,-1-1 16,19 18-16,-36-18 15,17 1-15,1-1 16,0 0-16,-1 1 15,1-1-15,-1 18 16,-17-18-16,18-17 16,0 17-16,-1-17 15,1 18-15,0-1 16,-1 18-16,1-18 16,-18 1-1,0-1 1,0 0-1,18 1-15,-18-1 16,17 18-16,-17-18 16,18 1-16,-18-1 15,18 1-15,-18-1 16,0 0-16,17 1 16,-17-1-1,0 0 1,0 1-16,0-1 15,18 0 17,-18 1-17,0-1 1,0 1-16,0-1 16,17 0-1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20.64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19050 6632 0,'0'18'47,"0"0"-31,18-18-16,-1 0 15,1 0-15,0 0 16,-1 0-16,1 0 15,-1 0-15,36 0 16,-17-18-16,34 0 16,1-17-1,-54 0 1,19 17 0,-1-17-1,0 17 1,-17 18 15,-18-18-31,18 18 125,-1 0-78,18 36-31,-17-1-16,0 18 31,-18-35-31,0 17 15,17 0-15,1-35 0,0 35 16,-1 1-16,1 34 16,0-52-16,-1 0 15,1-1 1,-1 1-16,1-1 0,0 1 16,-18 0 15,0-1 63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34.791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13300 6438 0,'-18'0'0,"18"18"16,53-18 15,18 0 0,-36-18-31,0 18 16,-17 0-16,-1 0 0,19 0 0,-1-17 15,0 17-15,-17 0 0,0 0 16,-1 0-16,1 0 0,-1 0 0,19 0 16,-19 0-16,1 0 0,17 0 0,1 0 15,-19 0-15,18 0 0,1 0 0,-19 0 16,36 0-16,-17 0 0,-19 0 15,1 0-15,-1 0 0,1 0 16,0 0 0,-1 0 15,19 0-15,-19 0-1,1 0-15,0 0 16,-1 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36.046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17604 6509 0,'0'0'0,"53"0"62,-18 0-46,0 0-16,18 0 0,-18 0 15,-17 0-15,17 0 0,-17 0 16,17 0-16,0 0 0,-17 0 0,17 0 0,1 0 16,-19 0-16,19 0 0,-1-18 15,-18 18-15,19 0 0,-19 0 0,19 0 16,-19 0-16,1 0 0,17 0 16,-17 0-16,-1 0 0,1 0 0,0 0 0,-1 0 15,1 0-15,0 0 16,-1 0 15,1 0-15,-18 18-1,18-18-15,-1 0 16,-17 17 0,53-17 77,-35 0-77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7:49.68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1429 10107 0,'0'0'0,"35"0"16,-17 0-1,17 0-15,0 0 0,-17 0 16,52 0-16,-34-18 0,-1 18 16,0 0-16,1 0 0,-19-17 0,18 17 15,-17 0-15,0 0 0,-1 0 16,1 0-16,0 0 0,-1 0 16</inkml:trace>
  <inkml:trace contextRef="#ctx0" brushRef="#br0" timeOffset="352">1552 10301 0,'0'18'15,"0"-36"-15,18 36 0,17-18 16,36 0 0,-54 0-1,36-18-15,-35 18 16,17 0-1,-17 0-15,-1 0 16,-17-18-16,18 18 0,0 0 16,-1 0-1</inkml:trace>
  <inkml:trace contextRef="#ctx0" brushRef="#br0" timeOffset="1343.39">2963 9701 0,'0'0'0,"-35"0"16,35 18 30,0 0-30,0 17-16,0-17 16,-53-1-16,53 1 0,0 0 15,0-1-15,-35 1 0,35-1 0,0 19 16,-35-19-16,35 19 0,-36-19 0,36 19 16,-17-19-16,-1 18 0,0-17 15,1 17-15,17-17 0,-18 17 0,18-17 16,0 17-16,0-17 0,0-1 0,0 19 0,0-19 15,0 1-15,0 0 0,0-1 16,53 1-16,-53 0 0,53-1 0,-53 1 16,71 0-16,-36-1 0,18 1 0,0-18 15,0 17-15,-1-17 0,1 18 0,0-18 16,0 0-16,0 0 0,35 0 16,-35 0-16,-17 0 0,16-18 15,-16 18-15,17 0 0,-18-35 0,0 35 0,0-17 16,-17 17-16,17-36 0,1 36 0,-1-35 15,-35 17-15,18 1 0,-18-1 16,0 0-16,0 1 0,0-1 16,0 0-16,-36 1 0,36-1 15,-70 1-15,34-1 16,-16 18-16,34 0 0,-17 0 16,-1 0-16,19 0 0,-19 0 0,1 18 15,0-18-15,17 17 0,-17-17 0,0 35 16,17-17-16,-17 0 0,17-1 0,-17 1 15,17 0-15,1-1 0,-1 1 0,18 0 16,-18-1-16,1 19 16,17-19-16,-18-17 0,18 18 15,0-1-15</inkml:trace>
  <inkml:trace contextRef="#ctx0" brushRef="#br0" timeOffset="6736.11">4092 10478 0,'0'-18'0,"-35"18"0,53 0 62,17 0-46,-35 18 0,18-18-16,17 35 15,-35-18-15,17 1 0,-17 0 0,18-1 16,-18 1-16,18 0 0,-18-1 0,17 1 16,-17 0-16,18-1 0,-18 1 15,18-1-15,-18 1 0,17-18 16,1 0-1,-18-18 17,18-17-17,-1 18-15,-17-1 0,0 0 16,18 1-16,-18-19 0,0 19 0,0-19 16,0 1-16,0 18 0,0-19 0,17-17 15,-17 18-15,0-53 0,0 53 16,0-18-16,0 17 0,0-17 0,0 18 15,0-18-15,-52-35 16,52 53-16,0 0 0,-18-1 0,18-34 16,-18 34-16,18 1 0,0 0 15,-17 0-15,17-1 0,0 19 0,0-19 16,0 19-16,0-19 0,0 19 0,0-1 16,0-17-16,0 17 0,0 1 15,0-1-15,0 0 0,0 1 16,0-1-1,35 18 251,18 0-266,-36 0 0,19 0 16,17 0-16,0 0 0,-1 0 0,19 0 15,17 0-15,0 0 0,18 0 0,0 0 16,18 0-16,-1 0 0,1 0 0,17 0 16,0 0-16,17 0 0,-16 0 0,-1 0 15,0 0-15,-18 0 0,1 0 0,-36 0 16,0 0-16,0 0 0,-35 0 15,0 0-15,-18 0 0,1 0 0,-19 0 16,1 0-16,0 0 0,-54 0 47</inkml:trace>
  <inkml:trace contextRef="#ctx0" brushRef="#br0" timeOffset="14194.45">4904 9860 0,'35'0'156,"18"-17"-140,0 17 0,0-18-16,35 0 15,-53 18 1,0 0-16,-17-17 0,0 17 0,17 0 16,-17 0-16,-1 0 0,1-18 0,0 18 15,-1 0-15,1 0 16,-18 18-1,0 35 1,0-36-16,0 1 0,0-1 16,0 1-16,-35 0 0,35-1 0,-53 19 15,53-19-15,-18 1 0,-17 0 16,17-1-16,0-17 0,1 18 16,-19-1-16,19-17 15,-1 18-15,1-18 31,52 0 1,0-35-17,0 35 1,-17 0-16,0 0 0,-1-18 0,1 18 16,0 0-16,-1 0 0,1 0 15,0-17-15,-1 17 0,1 0 16,-1 0-16,1 0 0,0 0 0,-1 0 15,1 0-15,-18 35 0,18-35 0,17 17 16,-35 1-16,18 0 0,-1 17 16,-17-17-16,0-1 0,0 1 15,0 0-15,0-1 0,0 1 0,0-1 16,0 1-16,-35 0 0,0-1 16,35 1-16,-53 0 0,0-1 15,-18 1-15,36 0 0,0-18 16,-1 17-16,19-17 0,-36 0 0,18 0 15,-18 0-15,17 0 16,19 0-16,-36 0 0,53-17 0,-18 17 16,1-18-16,17 0 15,0 1-15,0-1 16</inkml:trace>
  <inkml:trace contextRef="#ctx0" brushRef="#br0" timeOffset="15189.22">5821 9895 0,'0'-17'15,"0"52"32,0 0-31,0-17-16,0 17 15,0-17-15,0 0 0,0-1 16,0 1-16,0-1 16,0 1-16,0 0 15,17-1 1,1-17-16,0 0 16,-1 0 15,54-35-16,-53 17 1,-1 18-16,1-17 0,0 17 16,-1 0-16,1-18 0,-1 18 0,1 0 15,0-17-15,-1 17 0,1 0 0,0 0 16,17 0-16,-17 0 0,-1 0 0,1 0 16,-1 0-16,1 0 0,0 0 0,17 0 15,-17 0-15,-1 17 0,1-17 16,0 0-16,-1 18 0,1-18 0,-1 17 15,1-17-15,0 18 0,-1 0 0,1-1 16,0 1-16,-18 0 0,0-1 16,0 1-16,0 0 0,0-1 15,0 1-15,-53-1 0,17 19 16,-16-19-16,52 1 16,-106 0-16,70-18 15,1 17-15,18-17 0,-19 18 0,1-18 0,0 18 16,17-18-16,0 0 0,-17 0 0,18 0 15,-1 0-15,0 0 0,1 0 0,-1 0 16,0 0-16,1 0 0,-1-18 16,0 18-16,18-18 0,-17 18 15,17-17-15,0-1 16</inkml:trace>
  <inkml:trace contextRef="#ctx0" brushRef="#br0" timeOffset="16081.91">5821 9825 0,'35'0'15,"-17"0"17,-1 0-17,1 0 1,35 0 109,18-18-109,-36 1-16,0 17 0,0-18 15,1 18-15,-1-18 0,35 18 0,-34 0 16,-1-17-16,0 17 0,-17 0 15,17 0-15,-17-18 0,-1 18 16,-52 0 47</inkml:trace>
  <inkml:trace contextRef="#ctx0" brushRef="#br0" timeOffset="24260.57">13300 6597 0,'-36'0'16,"72"0"-16,-36 0 62,106 0-46,-89 0 0,54 0-16,-36 0 0,0 0 15,71 0-15,-53 0 0,0 0 16,0 0-16,0 0 0,0 0 0,-18 0 15,18 0-15,-18 0 0,0 0 0,1 0 16,-1 0-16,0 0 0,-17 0 0,17 0 16,-17 0-16,0 0 0,-1 0 15,-52 0 17,-18 0-17,-35 0 1,52 0-16,1 0 0,-18 18 0,18-18 15,-18 0-15,0 0 0,0 0 0,0 0 16,0 0-16,1 0 0,-1 17 0,17-17 16,-17 0-16,18 0 0,0 0 0,17 0 15,-17 0-15,17 0 0,1 0 0,-1 0 16,0 0-16,71 0 31,-17 0-15,34 0-1,36 0 1,-53 0-16,0-17 0,0 17 0,-18 0 16,18 0-16,-18 0 0,0 0 0,1 0 15,-1 0-15,-17 0 0,17 0 0,-17 0 16,-1 0-16,1 0 0,-1 0 16,-69 0 15,-37 0 0,54 0-31,0 0 0,0 0 0,-1 0 16,-17 0-16,18 0 0,0 0 0,0 0 15,17 0-15,-17 0 0,-18 0 16,35 0-16,0 0 0,1 17 16,-1-17-16,0 0 0,1 0 0,-1 0 15,89 0 16</inkml:trace>
  <inkml:trace contextRef="#ctx0" brushRef="#br0" timeOffset="25425.36">13106 6720 0,'-53'0'15,"106"0"-15,-124 0 0,54 0 0,-1 0 16,0 0-16,1 0 0,-1 0 47,0 0-31,1 0 15,-1 18-31,0-18 0,71 0 47,36 0-32,-37 0 1,-16 0-16,17 0 0,-18 0 0,18 0 16,-18 0-16,36 0 15,-18 0-15,-18 0 0,0 0 0,18 0 16,-18 0-16,1 0 0,-19 0 15,1 0-15,0 0 0,17 0 16,-18 0-16,1 0 16,17 0 93,-17 0-78,0 0-15,35 0 62,-18 0-62,0 0-16,0 0 15,-17 0-15,17 0 0,-17 0 0,0 0 16,17 0-16,-18-18 0,1 18 0,17 0 16,1 0-16,-1 0 0,-17 0 0,-1 0 15,1-17-15,0 17 0,-1 0 16,1 0-16,-53 0 156,17 0-140,-17 0-16,17 0 15</inkml:trace>
  <inkml:trace contextRef="#ctx0" brushRef="#br0" timeOffset="27025.84">19526 6368 0,'0'0'0,"-17"0"15,-1 0-15,0 0 16,1 0 0,70 0 109,52 17-110,-69-17-15,17 0 0,17 0 16,-17 0-16,0 0 0,18 0 0,52 0 16,-70 0-16,18 0 0,-19 0 15,-16 0-15,17 0 0,-18 0 0,0 0 16,0 0-16,1 0 0,-1 0 0,-17 0 15,35 0-15,-36 0 16,1 0-16,17 0 422,-70 0-360,-18 0-46</inkml:trace>
  <inkml:trace contextRef="#ctx0" brushRef="#br0" timeOffset="28861.46">7514 10142 0,'-35'0'16,"70"0"77,-17 0-77,17 0-16,0 0 0,-17 0 16,17 0-16,1 0 0,34 0 0,-35 0 15,18 0-15,0 0 0,-17 0 16,16 0-16,125 0 16,-142 0-16,0 0 0,18 0 15,-35 0-15,17 0 0,-17 0 0,17 0 16,-17 0-16</inkml:trace>
  <inkml:trace contextRef="#ctx0" brushRef="#br0" timeOffset="33493.65">9102 9596 0,'0'0'0,"0"-18"32,0 36 93,0 17-110,0-18-15,0 1 0,0 0 16,0 17-16,0 0 0,0 1 0,0 34 16,0-35-16,17 1 0,-17-1 15,0 36-15,0-36 16,0-18-16,0 19 0,0-1 0,0-17 15,0-1-15,18 36 0,-18-35 16,0-1-16,18-17 0,-18 18 16,0 0-16,0-1 15,17-17 1,-17-17 0,0-19-1,0 19 1</inkml:trace>
  <inkml:trace contextRef="#ctx0" brushRef="#br0" timeOffset="34110.81">9613 9596 0,'0'17'62,"0"1"-46,0-1-16,0 1 0,0 0 0,0-1 16,0 1-16,0 0 0,0-1 15,0 19-15,0-1 16,53 0-16,0-17 15,-53-1-15,35-17 0,1 18 0,-19-18 16,19 0-16,-1 0 0,0 18 0,0-18 16,1 0-16,-1 0 0,18-36 0,-18 36 15,18-17-15,-18 17 0,36-53 16,-18 35-16,-36 1 0,19-1 0,-19 0 16,1 1-16,0-36 15,-18 35-15,0-17 0,0 17 0,-53-35 16,53 36-16,-53-1 0,53 0 15,-71 1-15,36 17 0,-18-18 0,-18 0 16,36 18-16,-18 0 0,18 0 16,0 0-16,-1 0 0,1 0 0,0 36 15,0-36-15,17 0 0,-17 17 0,17-17 16,0 18-16,1-18 0,17 18 0,-18-1 16,18 19-16,0-19 0,0 1 15,0 17-15,53-35 0</inkml:trace>
  <inkml:trace contextRef="#ctx0" brushRef="#br0" timeOffset="34771.9">10089 9948 0,'0'0'0,"-52"0"78,-1 36-62,17-19-16,36 1 15,-53 0-15,-35 52 16,71-52-16,-1-1 0,18 1 0,-18 0 15,1 17-15,17-17 0,0-1 16,-18 1-16,18-1 0,0 1 0,0 0 16,0-1-16,0 1 0,53-18 0,-53 18 15,35-1-15,-35 1 0,53-18 0,-53 18 16,71-18-16,-36 0 0,0 17 0,1-17 16,16 0-16,-16 0 0,17 0 0,-18 0 15,106-17-15,-88 17 16,-18 0-16,1-36 0,-1 36 0,0-17 15,0-1-15,-17 0 0,0 1 0,-1 17 16,1-18-16,0 0 0,-18 1 16,17-1-16,-17 1 0,0-19 0,0 19 15,0-1-15,-70-17 0,70 17 0,-36-17 16,36 17-16,-70 1 0,70-1 0,-53 0 16,18 1-16,-18-1 0,35 0 15,0 18-15,-17 0 0,17 0 0,-17-17 16,-18 17-16,36 0 15,-1 0-15,-17 0 0,17 0 0,0 0 16,1 17-16,-1-17 0</inkml:trace>
  <inkml:trace contextRef="#ctx0" brushRef="#br0" timeOffset="38404.41">20496 6209 0,'-53'0'16,"106"0"-16,-123 0 0,52 0 16,53 0 30,1 0-30,17 0-16,17 0 16,-34 0-16,-1-18 0,-18 18 0,19 0 15,-1 0-15,0 0 0,-17 0 0,35 0 16,-18 0-16,-17 0 0,-1 0 16,1 0-16,35 0 15,-35 0-15,-1 0 0,1 0 16,-71 0 15,18 0-15,-18 0-16,17 18 0,-16-18 15,16 0-15,1 0 0,0 0 0,-18 0 16,-18 0-16,36 18 16,0-18-16,-1 0 0,19 0 0,-1 0 15,0 0-15,1 0 0,-1 0 16,1 0-1,69 0 1,-16 0 0,17 0-1,17 0-15,-52 0 0,17 0 16,0 0-16,-17 0 0,17 0 0,-17 0 16,0 0-16,-1 0 0,1 0 0</inkml:trace>
  <inkml:trace contextRef="#ctx0" brushRef="#br0" timeOffset="40452.4">10918 10125 0,'0'0'0,"-17"0"0,-1 17 16,18 1-1,0 0 1,53-18-16,-53 17 16,53 19-16,-53-19 0,35 1 15,-17 17-15,-18-17 16,18 17-16,-18-17 0,35-1 0,-35 1 16,0 0-16,18-1 0,-18 1 0,0 0 15,0-1-15,0 1 16,17-18-16,-17-18 47,0 1-32,0-54 1,0 53-16,0 1 16,0-19-16,0 19 0,0-19 0,0-16 15,0 16-15,0 1 0,0 0 16,0-18-16,0 18 0,0-1 15,0 19-15,0-19 0,0 1 0,0 0 16,0 17-16,0-17 0,0 0 0,0 17 16,0-17-16,0 17 0,0-17 0,0-1 15,0-16-15,0 34 0,0 0 16,0 1-16,0-1 0,0 0 0,0 1 16,0-1-16,-17 0 15,17 1 1,35 17 249,53 0-249,-35 0 0,0 0-16,0 0 0,17 17 0,1-17 0,-1 0 15,19 0-15,-19 0 0,18 0 16,1 0-16,-1 0 0,18 0 0,-18 0 0,0 0 16,0 0-16,-17 0 0,70-35 15,-71 35-15,-17 0 0,0 0 16,-35 0-16,17 0 0,-17 0 0,-1 0 15,-52 0 32,0 0-31</inkml:trace>
  <inkml:trace contextRef="#ctx0" brushRef="#br0" timeOffset="41283.54">11712 9790 0,'-70'17'15,"140"-34"-15,-158 34 0,141-17 47,53 0-31,-53 0-16,-18 0 0,18 0 16,-18 0-16,71-17 0,-53 17 15,0 0-15,35 0 0,-53 0 16,1-18-16,-1 18 0,0 0 15,-17 0-15,-1 0 0,1 0 0,0 0 16,-1 0-16,-17 18 63,0 17-32,0-17-31,0 17 0,0-18 15,0 1-15,0 17 0,0-17 0,0 17 0,-35 1 16,35-19-16,0 18 0,0 1 0,-53-1 16,53-17-16,-17 17 0,17 0 15,-36-17-15,19 35 0,17-18 16,0-17-16,0-1 0,0 1 0,0 0 16,-18-1-16,18 1 0,0 0 15</inkml:trace>
  <inkml:trace contextRef="#ctx0" brushRef="#br0" timeOffset="47716.7">15716 6297 0,'0'18'140,"0"-1"-124,0 1-1,0 0 1,0-1-16,18 1 16,-18 0-1,35-1-15,-35 1 16,0-1-16,18 19 31,-1-36-31,-17 17 0,18 1 16,0-18-1,-18 18 1,17-18-16,-17 17 0,18-17 16,0 0-16,-18 18 15,17-18-15,1 18 16,-18-1 0,18-17-16,-1 0 15,-17 18-15,18-18 16,-18 18-16,17-18 15,1 0-15,0 0 16,-1 17 0,-17 1-16,18-18 0,0 0 15,-1 17 1,1-17 0,-18 18-1,18-18 1,-1 18-1,1-18 1,17 17 0,-17-17-16,-1 0 0,1 18 15,0-18-15,-1 0 16,-17 18-16,18-18 16,0 0-16,-1 0 0,1 17 15,0-17-15,-1 18 16,1-18-1,-1 0-15,1 0 16,-18 18-16,18-18 0,17 0 16,-35 17-1,18-17-15,-1 0 0,1 0 16,0 0-16,-1 18 16,1-18-16,-1 0 0,1 0 0,0 0 15,-1 0-15,1 0 0,17 17 16,-17-17-16,0 0 0,-1 0 0,1 0 15,0 0-15,-1 0 16,1 0-16,-1 0 16,1 0-1,0 0-15,-1 0 16,19 0 0,-19 0-1,1 0-15,0 0 0,-1 0 16,1 0-16,-1 0 0,1 0 15,0 0-15,-1-17 0,1 17 16,0 0-16,-1 0 16,1 0-16,0 0 15,-1 0-15,1 0 16,-18-18-16,17 18 0,1 0 16,0 0-16,-1 0 15,1 0-15,0-17 0,-1 17 16,19 0-1,-19 0-15,-17-18 16,18 18 0,0 0-1,-1-18 1,1 18 0,17-17-1,-17-1 1,-1 18-1,19-18 1,-19 18 0,-52-17 140,35-1-140,-35 18-16</inkml:trace>
  <inkml:trace contextRef="#ctx0" brushRef="#br0" timeOffset="48247.66">17057 6685 0,'-35'0'15,"87"0"32,-16 0-31,-1 0-16,0 0 16,-17 0-16,0 0 0,-1 0 0,1 0 15,-1 0-15,19 0 0,-19-17 0,19 17 16,-19 0-16,1 0 0,17 0 15,1-18-15,-19 18 0,18 0 0,-17 0 16,0 0-16,-1-18 0,1 18 16,0 0-16,-1 0 0,1 0 15,0 0-15,-18 18 63,0 17-48,0 0 1,35-17-16,-35 17 16,0-17-16,17 0 0,-17-1 15,0 1-15,18-18 0,-18 18 16,0-1-16</inkml:trace>
  <inkml:trace contextRef="#ctx0" brushRef="#br0" timeOffset="51464.34">13547 10019 0,'-36'0'15,"72"0"-15,-19 0 47,89 0-31,-71 0 0,36 0-16,-18 0 0,-18-18 0,0 18 15,1 0-15,17 0 0,-36 0 16,71 0-16,-70 0 15,0 0-15,-1 0 0,-52 0 63,0 0-47</inkml:trace>
  <inkml:trace contextRef="#ctx0" brushRef="#br0" timeOffset="52089.78">14834 9613 0,'0'-17'31,"0"52"1,0 0-17,0-17-15,0-1 0,0 19 0,36-19 16,-36 1-16,0 17 0,0 1 0,0-19 16,0 18-16,0 1 0,17 17 15,-17-18-15,0 0 0,0-17 0,18 17 16,-18-17-16,0-1 0,0 19 15,18-19-15,-18 1 0,0 0 0,0-1 16,17 1-16,-17-1 0,0 1 0,0 0 16,0-1-1,0 1 1</inkml:trace>
  <inkml:trace contextRef="#ctx0" brushRef="#br0" timeOffset="52729.06">15381 9666 0,'0'18'47,"0"-1"-47,0 1 16,0 0-16,0-1 0,0 1 0,-35 17 0,35-17 15,0 0-15,0 17 0,-18-18 16,18 1-16,0 17 0,-17-17 0,17 17 16,0 1-16,0-19 0,0 18 15,0-17-15,0 0 0,0 17 0,52 0 16,-52-17-16,53 0 0,-53-1 0,53 1 16,0-1-16,-35-17 15,17 18-15,-17-18 0,17 0 0,0 18 0,1-18 16,-1 0-16,18 0 0,35 0 15,-53 0-15,18-36 0,18 19 16,-18 17-16,-18-18 0,0 18 16,1-35-16,-1 17 0,0 1 0,36-19 15,-54 19-15,19-19 0,-19-16 16,1 34-16,-18-17 0,0 17 16,0-53-16,0 36 0,-53 0 15,53 17-15,-71-17 0,71 0 0,-70 17 16,-1-35-16,36 35 0,0 18 15,-18-17-15,-18-18 16,18 35-16,18-18 0,-53 18 0,35-18 16,18 18-16,-1 0 0,1 0 15,17 0-15,1 0 0,-1 0 0,-17 0 16,17 0-16,1 18 0,-1 17 16,18-17-1,0-1-15,0 1 0</inkml:trace>
  <inkml:trace contextRef="#ctx0" brushRef="#br0" timeOffset="53720.56">15681 9631 0,'0'0'0,"-18"0"62,18 17-46,-53 19 0,18-36-16,18 17 15,-19 19-15,19-19 0,-1 1 0,0 0 16,1 17-16,-1-17 0,0-1 15,18 1-15,-17 35 0,17-36 16,0 19-16,0-19 0,0 1 16,0 17-16,0-17 0,53 17 0,-53-17 15,35-1-15,-35 1 0,71 0 0,-36-1 16,0 1-16,18 0 0,35-1 16,-35-17-16,-18 0 0,18 18 15,0-18-15,-18 0 0,1 0 0,-1 0 16,53 0-16,-52 0 0,16-35 15,-16 35-15,-1-18 0,18 18 0,-18-18 16,0 1-16,1-1 0,-1 0 0,18-17 16,-35 17-16,-1 1 0,1-36 15,-18 18-15,0-1 0,0 1 16,0 0-16,0 0 0,0-1 0,-53 1 16,53 0-16,-53-1 0,53 1 0,-71 0 15,36 17-15,0-17 0,0 17 16,-1 1-16,1-1 0,0 18 0,0-18 15,-1 18-15,-17 0 0,18 0 0,17 0 16,1 0-16,-54 0 0,36 0 16,0 18-16,-1-18 0,19 0 15,-19 35-15,1-35 0,0 18 0,0-18 16,17 18-16,-35-1 0,18 1 16,17-18-16,1 17 0,-36 1 15</inkml:trace>
  <inkml:trace contextRef="#ctx0" brushRef="#br0" timeOffset="54702.1">15681 9666 0,'0'18'109,"-71"35"-93,71-36-16,-35 1 16,35 17-16,-35-17 0,35 17 15,-18-17-15,1 35 0,17-36 0,0 19 16,0-19-16,0 1 0,0 0 15,0 17-15,0-18 0,70 1 0,-35 0 16,-35-1-16,53 1 0,-53 0 16,53-18-16,-35 17 0,17-17 0,89 36 15,-89-36 1,-17 0-16,17 0 0,0 0 0,0 0 16,1 0-16,-1 0 0,0-18 0,1 18 15,-1-18-15,0 18 0,36-17 16,-54-19-16,19 36 0,-19-17 15,1-1-15,17 0 0,-35 1 0,18-1 16,-18 1-16,17-1 0,-17-17 0,0-18 16,0 35-16,0-17 0,0 0 15,-35-18-15,-18 17 0,53 19 16,-35-1-16,-18-35 0,0 18 16,18 35-16,0-18 0,-18 1 15,17-1-15,1 18 0,0 0 16,-1 0-16,1 0 0,-18 0 0,18 0 15,-53 0-15,53 0 0,-1 0 16,1 0-16,0 18 0,-1-18 16,19 0-16,-1 17 0,-17-17 0,17 18 0,1-18 15,-1 0-15,0 17 16,18 1-16</inkml:trace>
  <inkml:trace contextRef="#ctx0" brushRef="#br0" timeOffset="56475.8">15522 9701 0,'-17'0'16,"17"18"15,0 0-15,0 17 0,0-17-16,0 17 15,0-17-15,0-1 0,0 1 0,0-1 16,0 19-16,0-19 0,0 19 0,0-19 15,0 19-15,-36-19 0,36 18 0,0-17 16,0 0-16,0 17 0,0-17 0,0-1 16,0 19-16,53-19 0,-53 1 0,53-1 15,-53 1-15,35 0 0,1-1 16,-1-17-16,-17 0 0,-1 0 16,1 0-16,17 0 0,-17 0 0,17 0 15,18 0-15,-18 0 0,1-17 16,-1 17-16,0 0 0,0-18 0,-17 18 15,17-18-15,1 1 0,-19-1 0,19 1 16,-19 17-16,1-18 0,17 0 0,-17 1 16,-1-1-16,1 0 0,0 1 15,-1-1-15,1-17 0,-18 0 16,0 17-16,0 0 0,0 1 0,0-1 16,0-17-16,0 17 0,0 0 0,-53 1 15,53-1-15,0 1 0,-35-1 0,35 0 16,0 1-16,-36 17 0,36-18 15,0 0-15,-35 18 0,35-17 0,-17 17 0,17-18 16,-18 18-16,0-18 0,18 1 0,-17-1 16,-1 0-16,0 1 15,18-1-15,-17 1 0,-1 17 16,18-18 0,-18 18-16,1 0 15,-1 0 16,0 0-31,1 0 16,-1 0-16,1 0 16,52 0 46</inkml:trace>
  <inkml:trace contextRef="#ctx0" brushRef="#br0" timeOffset="58934.16">1940 4621 0,'-35'18'32,"-18"17"-17,53-17-15,-35 0 0,35-1 16,-35 19-16,35-19 0,-36 18 0,36 18 16,0-35-16,0 17 0,0-17 15,71 0-15,-71-1 0,53-17 0,-53 18 16,70-18-16,-17 17 0,-18-17 0,18 0 15,0 0-15,0 0 0,0-35 0,0 35 16,18-35-16,-18 17 0,17 1 0,-17-19 16,-18 19-16,18-1 0,-18-17 15,-17 17-15,17 1 0,-17-1 0,0 0 16,-71 54 15,0 16-31,0-34 16,18 0-16,-1 17 0,-34 18 15,52-18-15,18-17 0,-17-1 0,17 1 16,0 0-16,0-1 0,0 1 0,70-18 16,-70 18-16,71-18 0,34 0 15,-34 0-15,-18-36 0,18 36 16,-1-17-16,1 17 0,-1-36 0,36 1 16,-53 18-16,-18-1 0,0 0 15,1 18-15,-19 0 0,-17 18 31,-35 52-15,-18-34-16,53-19 0,-35 1 16,35 0-16,0-1 0,0 1 15</inkml:trace>
  <inkml:trace contextRef="#ctx0" brushRef="#br0" timeOffset="75697">2028 16951 0</inkml:trace>
  <inkml:trace contextRef="#ctx0" brushRef="#br0" timeOffset="86877.32">16951 10231 0,'0'-18'31,"0"53"31,18 0-46,-1-17-16,-17 17 0,18 18 16,0-17-16,-1-19 15,-17 1-15,18 0 0,-18-1 0,17 1 16,-17-1-16,0 1 0,36 17 15,-36-52 32,0-19-31,0 1-16,0 18 16,0-19-16,0 19 0,-18-19 0,18 1 15,0-36-15,-18 19 0,18-1 16,0 0-16,-17 0 0,17 0 0,-18 0 15,18-18-15,0 19 0,-17-1 16,17-18-16,-18 18 0,18 0 0,-18 0 0,18 0 16,-17 18-16,17-18 0,0 18 0,0 17 15,0-17-15,0 0 0,0 17 16,0-52 0,17 52-16,-17 0 15,18 18 1,-18-17-1,18 17 48,17 0-47,-18 0-16,1 0 0,0 0 15,-1 0-15,1 0 0,17 0 16,1 0-16,-1 0 0,0 0 0,0 0 15,18 0-15,-17 0 0,-1 0 0,18 0 16,-18 0-16,0 0 0,1 0 0,17 0 16,-36-18-16,1 18 15,-36 0 32,1 0-31,-19 18-16,19-18 0</inkml:trace>
  <inkml:trace contextRef="#ctx0" brushRef="#br0" timeOffset="88156.43">17445 9613 0,'0'18'63,"18"17"-47,-18-17-1,0 17-15,0-17 0,0-1 16,17 1-16,-17 0 0,0-1 0,18 1 15,-18 0-15,0-1 0,0 1 0,17-1 16,-17 19 0,0-54 31,18 0-16,-18 1-31,18 17 0,-18-18 15,17 18-15,-17-17 0,18 17 0,0-18 16,-1 18-16,1 0 16,-18-18-16,18 18 0,-1 0 0,1 0 15,-1 0-15,1 0 0,53 0 16,-54 0-16,1 18 16,0-18-16,-1 18 0,1-18 15,-1 35-15,1-18 0,-18 1 0,18 0 0,-1-1 16,-17 1-16,18 0 0,-18 17 0,18-17 15,-18-1-15,0 1 0,0-1 16,0 1-16,0 0 0,-18-1 0,18 1 0,-71 35 16,54-35-16,-1-1 15,1-17-15,-1 18 0,0-18 16,1 17-16,-19-17 0,1 18 16,17-18-16,1 0 0,-1 0 0,1 0 15,-1 0-15,0 0 0,18-35 16,-17 35-16,17-18 0,-18-17 31,18 17-31</inkml:trace>
  <inkml:trace contextRef="#ctx0" brushRef="#br0" timeOffset="88844.35">17515 9578 0,'18'0'141,"0"0"-125,17 0-16,0 0 15,-17 0-15,17 0 16,-17 0-16,17 0 0,-17 0 0,-1 0 15,-17-18-15,18 18 0,0 0 16,-18-17 15,-18-1-15,18 0 0,-18 1-16</inkml:trace>
  <inkml:trace contextRef="#ctx0" brushRef="#br0" timeOffset="89978.24">17551 9172 0,'0'18'0,"17"-18"110,1 0-95,17 0 1,-17 0 0,17-18-1,-17 18-15,-1 0 0,1 0 0,0 0 16,-1 0-16,1 0 0,35-17 16,-35 17-1,-1 0 1,1 0-1,17-18 1,-17 18-16,-1 0 0,1 0 16,0 0-1,-18-18 110,17 18-125,1 0 16,0 0 0,-1 0 15,-17 18 31,0 17-46,18-35-16,-18 18 16,0 0-16,18-1 0,-18 36 15,17-35 1,1-1-16,-18 1 15,0 0-15,0-1 0,17 1 32</inkml:trace>
  <inkml:trace contextRef="#ctx0" brushRef="#br0" timeOffset="94271.92">16087 6421 0,'0'17'0,"0"1"15,0-1 17,0 1-17,0 0-15,17-18 0,-17 17 0,0 1 16,36 17-1,-36-17-15,35 0 16,-35-1-16,0 1 0,18-18 16,-18 18-16,17-1 0,1 18 15,-1-17 1,1 0-16,0 17 16,-1-35-16,-17 18 0,18-18 15,0 17-15,-1 1 16,1 0-1,0-18-15,-18 17 0,17-17 16,-17 18-16,18-18 16,-1 17-1,-17 1-15,18-18 0,-18 18 16,18-18-16,-1 0 0,-17 17 16,18-17-16,0 18 15,-18 0-15,17-18 16,1 17-1,0 1 1,-1-18 0,1 0-16,-1 18 15,1-18-15,0 17 16,-1-17-16,1 0 16,0 0-16,-18 18 0,17-18 0,1 0 15,0 0-15,17 0 16,-17 0-16,-1 0 15,36 0 1,-35 0-16,-1 0 0,36 0 16,-35 0-16,17 0 0,-17 0 15,-1 0-15,19-18 0,-19 18 0,19 0 16,-19-17-16,19 17 0,16 0 16,-16-18-16,-19 18 0,19 0 15,-1 0-15,0-18 0,1 18 0,-19 0 16,18-17-16,1 17 0,-1 0 0,53-18 15,-53 0-15,-17 18 16,17 0-16,-17-17 0,17 17 0,-17 0 16,17-18-16,53 0 15,-52 18-15,-1-17 16,0 17-16,-17-18 0,0 18 16,-1 0-16,18-17 0,-17 17 0,0-18 0,-1 18 15,1 0-15,0-18 0,-1 18 0,1 0 16,0-17-16,-1 17 0,1 0 15,-1-18-15,19 18 0,-19 0 0,1-18 16,0 18-16,35-17 16,-36-1-16,1 18 0,17-18 0,-17 18 15,-1 0-15,1-17 0,0-1 16,35-17-16,-36 35 16,1-18-16,0 18 0,17-17 15,-35-1-15,17 18 0,1-18 16,0 18-1,-18-17 1,17 17 0,1 0-1,-18-18 1,18 18-16,-18-18 16,17 18-16,1 0 15,-18-17 1,18 17-1,-1 0-15,1-18 16,-1 18-16,1-18 16,0 18-1,-1 0-15,-17-17 16,18 17 0,-18-18-1,0 1 1,-35 17-1</inkml:trace>
  <inkml:trace contextRef="#ctx0" brushRef="#br0" timeOffset="94670.01">18733 6385 0,'-18'0'0,"36"0"0,-36 18 47,88-18-31,-52 0-16,0 0 15,17 0-15,-17 0 0,-1 0 0,19 0 16,-19 0-16,54 0 15,-54 0-15,19 0 16,-19 0 0,1 18-1,-18-1-15,18-17 0,-18 18 0,0-1 16,17 19 0,-17-19-16,0 1 0,0 53 31,0-54-31,0 1 0,-17 0 15,17-1-15,0 1 16,17-18 0</inkml:trace>
  <inkml:trace contextRef="#ctx0" brushRef="#br0" timeOffset="96258.98">19068 9719 0,'0'0'0,"-18"-18"16,18 54 47,18 17-48,-18-36-15,0 19 0,17 16 16,1-16-16,-18-19 0,18 19 15,-18-1-15,17 124 16,-17-124-16,0-17 0,0-1 16,18 1-16,-18-1 0,0 1 0,0 0 15,0-1-15,0 1 16,17-18 0,-17-35 15,0 17-31,0 0 15</inkml:trace>
  <inkml:trace contextRef="#ctx0" brushRef="#br0" timeOffset="96896.16">18944 10054 0,'0'18'0,"0"-36"0,18 36 62,-1-18-46,1 0 93,-18 17-93,18-17-16,-1 0 0,19 0 15,-19 0 1,36 0 0,-18 0-16,-17 0 0,17 0 0,-17 0 15,17 0-15,-17 0 0,17 0 0,1-17 16,-19 17-16,1 0 0,-1 0 15,1 0-15,0 0 0,-36 0 79,0 0-33,1 0-46,17-18 0</inkml:trace>
  <inkml:trace contextRef="#ctx0" brushRef="#br0" timeOffset="98515.78">20055 9701 0,'-17'18'16,"17"-36"31,0 1-31,0-1 15,0 0-31,17 18 0,1-17 15,0 17 1,17-18-16,-17 18 0,-1 0 16,1-17-16,35 17 15,-36 0-15,1 0 0,0-18 16,-1 18 0,1 0-16,-18 35 0,0-17 15,0 17 1,0-17-16,0-1 0,0 1 0,0 17 0,0 1 15,-35 52 1,35-71 0,-18 1-16,18 0 0,-18-18 15,18 17-15,-17-17 0,17 18 16,0-53 31,35 17-32,-17 18 1,17-18-16,-17 18 16,17 0-1,-17 0-15,-1 0 0,1 0 16,-1 18-16,1-18 0,0 18 0,-1-18 16,19 53-16,-19-36 15,1 1-15,-18 0 0,0 17 0,18-18 16,-18 1-16,0 0 0,0 17 0,0-17 0,0-1 15,0 1-15,-89 70 16,72-70-16,-19 17 16,19-17-16,-18-18 0,17 17 0,-17 1 15,17 0-15,-17-18 0,17 0 0,0 17 16,1-17-16,-1 0 0,1 0 0,-1 0 16,0 0-16,1-35 0,-1 35 0,0-53 31,18 35-31,0 1 0,0-1 0,0 0 0,0 1 15,18-1-15</inkml:trace>
  <inkml:trace contextRef="#ctx0" brushRef="#br0" timeOffset="99103.01">20673 9701 0,'0'0'0,"17"0"47,-17 18-32,0 0-15,0 17 0,0 36 16,0-36-16,0-18 16,18 19-16,-18-1 0,0-17 0,53 87 15,-53-87 1,18 0-16,-1-1 0,1 1 0,0 0 15,-1-1-15,1 1 0,-1-18 0,1 18 16,0-18-16,-1 0 0,19 17 0,-19-17 16,1 0-16,17 0 0,-17 0 0,-1 0 15,19-35-15,-19 35 0,36-18 16,-35-17-16,17 17 0,-17-17 0,0 17 16,-1-17-16,1 18 0,-1-19 0,-17 1 15,18 0-15,-18-1 0,18 1 0,-18-88 16,0 70-16,-53 17 15,53 1-15,-35 0 0,17 17 0,-17 1 16,-89-36 0,89 53-16,0 0 0,-1 0 15,1 0-15,0 0 0,-1 0 0,19 17 16,-18-17-16,-1 18 0,19-18 0,-1 35 16,0-17-16,1 0 0,-1-1 0</inkml:trace>
  <inkml:trace contextRef="#ctx0" brushRef="#br0" timeOffset="109733.9">2275 17621 0</inkml:trace>
  <inkml:trace contextRef="#ctx0" brushRef="#br0" timeOffset="114332.71">1041 17657 0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49.01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20655 9384 0,'0'18'15,"-17"-18"1,52 0 31,0 0-31,0 0-16,-17 0 0,0 0 15,-1 0-15,19 17 0,-19-17 0,18 0 16,18 0-16,18 0 15,-36 0-15,0 18 0,18-18 0,-17 0 16,-1 0-16,0 0 0,1 0 0,16 0 16,-16 0-16,-19 0 0,1 0 15,0 0-15,-1 0 16,1 0 171,17 0-171,-17 0-16,-18-18 172,-53 1-156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32:28.3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5838 5309 0,'-17'0'16,"-1"0"0,18-17 30,35-1-30,1 0 0,-1-17-1,-35 17-15,18 18 0,-18-17 16,17-1-16,1 1 0,0-19 16,-1 19-16,1-1 0,17-17 15,-35 17-15,35 0 0,-35 1 16,53-18-16,-35 17 0,0 0 15,17 1-15,0-1 0,0 0 0,-17 1 16,17-19-16,1 19 0,-1-1 0,0 1 16,36-36-16,-36 53 0,0-18 15,1 0-15,-1 1 0,0-1 0,0 18 16,1-18-16,-19 18 0,19-17 16,-19 17-16,1-18 0,0 18 0,-1 0 15,1-18-15,-1 18 0,1 0 0,0 0 16,-1-17-16,1 17 0,0 0 0,17 0 15,0 0-15,-17-18 0,17 18 16,-17 0-16,17 0 0,0-17 0,1 17 16,-1 0-16,0 0 0,0 0 0,36-18 15,-18 18-15,-18 0 0,-17 0 16,17-18-16,0 18 0,1 0 0,-19 0 16,19 0-16,-19 0 0,1 0 0,-1 0 15,19 0-15,-19 0 0,1 0 0,35 0 16,-35 0-16,17 0 0,0 0 15,-17 0-15,17 0 0,0 0 16,-17 0-16,17 0 0,1 0 0,-19 0 16,18 0-16,1 0 0,-19 0 0,19 0 15,-19 0-15,19 0 0,-1 0 0,-18 0 16,19 0-16,-19 0 0,36 0 16,-17 0-16,-19 0 0,19 0 0,-19 0 15,18 0-15,54 0 0,-54 18 16,0-18-16,0 0 0,18 0 0,-17 0 15,17 0-15,-18 0 0,0 0 16,0 0-16,1 18 0,-1-18 0,-17 0 0,17 0 16,0 0-16,-17 0 0,17 0 0,18 17 15,-18-17-15,18 0 16,-18 0-16,1 18 0,-19-18 16,36 0-16,-17 0 0,-1 0 0,-18 17 15,19-17-15,-19 0 0,1 0 16,35 18-16,-35-18 0,17 0 15,18 18-15,-36-1 0,19-17 16,-1 18-16,0-18 0,-17 18 0,17-18 16,18 17-16,-18 1 15,1-18-15,-19 18 0,1-18 0,17 17 16,-17 1-16,-1 0 0,36-1 0,-35-17 16,0 18-16,-1-1 0,1 1 0,0 0 15,-1-18-15,1 17 0,0 1 16,-1-18-16,1 18 0,-1-1 0,1-17 15,0 18-15,-1-18 0,-17 18 0,0-1 16,18-17-16,-18 18 0,0-1 0,18 1 16,-18 0-16,0-1 15,17-17-15,-17 18 0,0 0 0,0-1 16,0 1-16,0 0 16,0-1-16,0 1 0,0-1 15,0 1-15,18-18 16,-18 18-16,0-1 0,18-17 15,-18-17 32,0-1-31,0 0-16,-36 1 16,36-1-16,0 1 0,-35 17 15</inkml:trace>
  <inkml:trace contextRef="#ctx0" brushRef="#br0" timeOffset="1886.98">2946 7532 0,'0'17'94,"35"1"-79,-35 0-15,0 17 16,0-17-16,0 17 0,0-17 15,0 17-15,-35-18 0,35 1 0,0 17 16,-36-17-16,36 17 0,0 1 0,-35-19 16,35 19-16,0-19 0,0 18 0,0-17 15,0 17-15,0-17 0,0 17 0,35 36 32,1-54-32,-36 1 0,53 0 0,-18-18 15,-35 17-15,53-17 0,-36 0 0,19 18 16,-1-18-16,0 0 0,1 0 15,-1 0-15,-18 0 0,19-35 16,-19 35-16,19-18 0,-19 18 0,1-35 16,0 17-16,-1 1 0,-17-1 0,18 0 15,-18 1-15,0-1 0,0 0 16,0 1-16,0-1 0,0 0 16,-53 18-16,18 0 15,35-17-15,-36 17 16,-52 0-1,53 0-15,0 35 0,17-35 0,-17 18 16,17-18-16,-17 17 0,17 1 0,1 0 16,-1-1-16,0 1 0,1 0 0,-1-1 15,0 1-15,18-1 0,0 1 16,0 0-16,0-1 0,0 1 16,36-18-1</inkml:trace>
  <inkml:trace contextRef="#ctx0" brushRef="#br0" timeOffset="5080.53">5644 5309 0,'-17'0'0,"-1"0"15,1 0 16,17-17-15,0-1 15,35 0-15,-35 1-16,35 17 16,-17-36-1,35 1 1,0-18-1,-36 53-15,36-53 16,-35 36-16,17-1 0,-17 0 0,-1 1 16,1-1-16,17 1 0,-17-1 0,0 0 15,-1 1-15,18-1 0,-17 0 16,0-17-16,17 17 0,-17 1 0,-1-1 16,19 1-16,-19-1 0,1 0 0,17 1 15,0-19-15,1 19 0,-19 17 16,1-18-16,0 0 0,17 1 0,-18-1 15,1 18-15,0-18 0,17 1 0,-17-1 16,-1 1-16,1-1 0,17 0 0,-17 1 16,0-1-16,-1 18 0,1-18 15,-1 18-15,1-17 0,17-1 16,-17 18-16,0-18 0,17 1 16,-17 17-16,-1-18 0,1 18 15,17-17-15,-17 17 0,-1-18 0,36 0 16,-35 18-16,0-17 0,34-1 15,-16 0-15,-19 18 0,19 0 16,-19-17-16,19 17 0,-19-18 0,36 0 16,-35 18-16,-1 0 0,1-17 15,17 17-15,-17 0 0,17-18 0,-17 18 16,17-17-16,-17 17 0,17 0 0,-17-18 16,17 18-16,0-18 15,-17 18-15,17-17 0,0 17 0,-17 0 0,17-18 16,18 18-16,-35-18 0,17 18 15,1 0-15,-19-17 0,18 17 16,1-18-16,17 18 0,-18-18 0,0 18 16,18-17-16,-18 17 0,18-18 15,-17 18-15,16 0 0,1-18 0,-17 18 0,17-17 16,0 17-16,-18-18 0,53 18 16,-53-17-16,18 17 0,-18 0 15,1-18-15,-1 18 0,0 0 0,1-18 0,-1 18 16,18 0-16,-18 0 0,0-17 0,71 17 15,-53-18-15,53 18 16,-53-18-16,0 18 0,0 0 16,35-17-16,-35 17 0,-18 0 15,18-18-15,0 18 0,0 0 0,0 0 16,17-18-16,-17 18 0,0 0 0,0 0 16,53 0-16,-71 0 0,18 0 15,-18 0-15,54 0 0,-54 0 16,18 0-16,-18 0 0,0 0 0,1 0 15,-1 0-15,0 18 0,0-18 16,-17 0-16,17 0 0,18 0 0,-18 18 16,18-18-16,-17 17 0,17-17 0,-18 0 15,18 18-15,70-18 0,-87 18 16,16-18-16,1 17 0,-17-17 16,17 0-16,-18 18 0,0-18 0,18 18 15,-18-1-15,1-17 0,-1 18 0,35-1 16,-17 1-16,-17 0 0,34 17 15,-35-17-15,1-1 0,-19 1 16,19 0-16,-19-1 0,19 1 0,-19 0 16,1-1-16,-1 1 0,1-1 15,17 19-15,-17-19 0,0 1 16,-1 35-16,1-35 0,-18-1 16,18 18-16,-1-17 0,-17 0 15,18-1-15,-18 1 0,18 0 0,-1-1 16,-17 1-16,35 0 0,-35-1 15,18 1-15,0 17 0,-1-17 16,1-1-16,-18 1 0,18-18 0,-18 18 16,17-18-16,1 17 15,-18 1-15,18-18 0,-18 18 16,17-1-16,-17 1 0,18 0 16,-18-1-16,17-17 0,-17 18 15,0-1-15,0 1 16,18-18-16,-18 18 15,18-18 1,-18 17 0,17-17 93,-17-17-93</inkml:trace>
  <inkml:trace contextRef="#ctx0" brushRef="#br0" timeOffset="7787.81">4057 7726 0,'-53'17'31,"106"-34"-31,-106 52 0,35-35 0,18 18 0,0-1 15,0 1-15,0 35 16,0-35-16,0-1 0,0 19 16,36-19-16,-36 18 0,0-17 15,35 0-15,-35-1 0,0 1 0,35 35 16,1-53-16,-36 18 16,0-1-16,0 1 0,17-18 0,-17 17 0,0 1 15,0 0-15</inkml:trace>
  <inkml:trace contextRef="#ctx0" brushRef="#br0" timeOffset="8142.31">3669 8008 0,'-18'0'31,"71"0"-15,-18 0-1,18 0-15,0 0 16,-17 0-16,-19 0 0,18 0 15,1 0-15,-19 0 0,1 18 16,0-18-16,35 0 16,-36 17-16,36-17 15,-35 0-15,-1 0 16,1 0-16,0 0 0,17-17 31,-17 17-31,-1-18 0</inkml:trace>
  <inkml:trace contextRef="#ctx0" brushRef="#br0" timeOffset="8607.73">4833 7708 0,'0'0'0,"0"35"16,0 1 0,0-19-16,0 1 0,0 0 15,0-1-15,0 1 0,0 17 0,35-17 16,-35 17-16,36 0 0,-36-17 15,17 0-15,-17-1 0,36 1 0,-36 0 16,17-1-16,-17 1 0,18-18 0,-18 18 16,0-1-16,17 1 0,-17-1 15</inkml:trace>
  <inkml:trace contextRef="#ctx0" brushRef="#br0" timeOffset="9236.49">5151 7832 0,'0'0'16,"0"-18"-16,-18 18 0,18-18 15,0 1 1,53 17 0,-53-18-16,53 18 0,-53-18 15,53 18-15,-53-17 0,35 17 0,0-18 16,-17 18-16,0 0 16,-1-17-16,1 17 0,-1 0 0,1 0 15,0 0-15,-1 0 0,1 0 0,-18 35 16,18-35-16,-1 17 0,1-17 0,0 18 15,-18 0-15,17-1 0,-17 1 16,18 0-16,-18-1 0,0 1 0,0 0 16,0-1-16,0 1 0,0 0 0,0 17 15,-35-18-15,35 1 0,0 0 0,0-1 16,-36 1-16,1 17 16,35-17-16,-18-18 0,18 18 15,-17-18-15,-1 17 0,18 1 16,-18-18-16,18 17 31,36-17-15,-1 0-1,0 0-15,18 0 16,-18 0 0,-17 0-16,17 0 0,36 0 15,-36 0-15,0 0 0,18-17 0,-17 17 16,-1 0-16,-17 0 0,-1 0 15,19 0-15,-19 0 0,-17-18 0,18 18 16,-1 0-16,1 0 16</inkml:trace>
  <inkml:trace contextRef="#ctx0" brushRef="#br0" timeOffset="10893.01">6421 7973 0,'-18'0'15,"18"17"-15,0 1 31,0 17-15,0-17-16,0 0 0,35-18 16,-35 17-16,35 36 15,-17-35-15,-18-1 0,18-17 0,-1 36 16,-17-19-16,18-17 0,-18 18 16,0 0-16,18-1 15,-18-34 16,0-1-15,0-17 0,0 17-16,0 0 0,0 1 0,-36-1 15,36-17-15,0 17 0,-35-17 16,35 0-16,-35 17 0,35-17 0,-53 0 16,35-1-16,1-17 0,-19 18 0,19 0 15,-1-1-15,-35-16 0,36 16 16,17 19-16,-18-1 0,18 0 0,0 1 15,0-1-15,0 0 16,18 18 15,34 0-15,54-17 0,-70 17-16,16 0 0,-16-18 15,17 18-15,0 0 0,0 0 0,-1 0 0,54-17 16,-53 17-16,0 0 0,0 0 15,0 0-15,-18 0 0,18-18 0,0 18 16,-18 0-16,1 0 16,-19-18-16,19 18 0,-19 0 0,1 0 15,17 0-15,-17 0 0,-1-17 0,1 17 16,0 0-16,-1 0 0,1 0 0,-18 17 31</inkml:trace>
  <inkml:trace contextRef="#ctx0" brushRef="#br0" timeOffset="11527.23">6914 7779 0,'0'17'16,"-35"-17"-16,35 18 0,0 17 31,0-17-15,0 0-16,0-1 16,35-17-16,-35 18 0,18-18 15,0 18 1,-1-18-16,1 0 15,0 0-15,17 0 16,0 0 0,-17 0-16,-1 0 0,19 0 15,-19 0-15,1 0 0,0 0 0,-1 0 16,1 0-16,0 0 0,-1 0 0,1 0 16,0 17-16,17 1 0,-18-18 15,1 35-15,0-17 0,-18-1 0,17-17 16,-17 18-16,18 0 0,-18-1 0,0 1 15,0 0-15,0 17 16,0-18-16,-53 1 0,18 0 16,-18-18-1,53 17-15,-53-17 0,18 0 0,-18 0 16,17 0-16,19 0 0,-18 0 16,-1 0-16,19 0 0,-19 0 0,19 0 15,-1-17-15,0 17 0,1 0 0,-1-18 16</inkml:trace>
  <inkml:trace contextRef="#ctx0" brushRef="#br0" timeOffset="12463.83">6862 7796 0,'0'0'0,"0"18"0,-18-18 16,53 0 77,-17 0-77,17 0-16,18 0 0,35 0 16,-70 0-1,17 0-15,36-18 16,-54 18-16,1 0 0,17 0 0,-17 0 15,-18-17-15,18 17 16</inkml:trace>
  <inkml:trace contextRef="#ctx0" brushRef="#br0" timeOffset="17112.63">8714 6385 0,'0'18'16,"0"0"-1,53-1 1,-53 1-16,35-18 0,-35 17 15,35 1-15,-35 0 0,35-18 16,-35 17-16,36 1 0,-19 0 16,19-18-16,-19 17 0,1 1 0,17-18 0,0 18 15,18-1-15,0-17 16,-17 18-16,-1-18 0,53 0 16,-53 0-16,18 0 0,-18 0 0,18 0 15,0-18-15,-17 18 0,52-17 16,-18-19-16,-52 19 15,17-1-15,-17 0 0,0 18 0,-1-17 0,-17-1 16,18 18-16,-18-18 0,17 1 16,-17-1-1,18 18 1</inkml:trace>
  <inkml:trace contextRef="#ctx0" brushRef="#br0" timeOffset="18396.97">8043 7726 0,'0'35'15,"0"-17"1,18-1-16,-18 1 15,0 0-15,53 35 16,-53-36-16,18 1 0,-18 0 16,17-1-16,1 1 0,-18-1 0,0 19 15,17-19-15,1 1 0,-18 17 16,18-17-16,-18 0 16,17-18-1</inkml:trace>
  <inkml:trace contextRef="#ctx0" brushRef="#br0" timeOffset="18704.89">7708 7973 0,'0'17'31,"53"-17"-31,141 0 32,-159 0-32,1 0 0,-1-17 0,0 17 15,1 0-15,-1 0 0,-18 0 16,19 0-16,-19 0 0,1 0 0,0 0 15,-1 0-15,1 0 0,0 0 16,-1 0 0</inkml:trace>
  <inkml:trace contextRef="#ctx0" brushRef="#br0" timeOffset="19364.14">8996 7673 0,'0'18'31,"-35"34"-15,35-34-16,0 0 15,0-1-15,-18 1 0,18 0 0,0-1 0,0 1 16,0 0-16,0-1 0,0 1 15,0 0-15,0-1 0,0 1 0,0-1 16,0 1-16,0 0 16,35-18-1,-17 0 1,35 0 0,-36 0-16,1 0 0,17 0 0,-17 0 0,17 0 15,1 0-15,-1-18 0,-18 18 16,19 0-16,-1 0 0,-17-18 0,17 18 15,-17 0-15,-1 0 0,18 0 0,-17 0 16,-18-17-16,18 17 16,-1-18-1,1 18 1,-18-17-16</inkml:trace>
  <inkml:trace contextRef="#ctx0" brushRef="#br0" timeOffset="19686.96">9278 7673 0,'0'0'0,"0"18"31,0 34-15,0-34-16,0 0 0,0 17 0,0-17 15,0-1-15,53 19 0,-53-1 16,35 18-16,-35-18 0,18 0 0,-18 1 16,35-1-16,-35-17 0,18 17 15,-18 0-15,17-17 0,-17 17 0,0-17 16,18-1-16,-18 1 0,0 0 0,0-1 15,0 1-15,0-1 16</inkml:trace>
  <inkml:trace contextRef="#ctx0" brushRef="#br0" timeOffset="20899.64">9895 8079 0,'0'17'46,"0"1"-30,0 17-16,0-17 16,36-18-16,-36 17 0,35 36 15,-17-35-15,-1 0 16,1-18-16,-18 17 0,35 1 16,-35-36 46,0-17-46,0 17-16,0 1 15,-35-1-15,35 0 0,0-17 0,0 18 16,0-19-16,-35 19 0,35-19 0,-18-34 16,-17 17-16,35 18 0,-18-36 15,0 18-15,1 18 0,17 17 16,0-17-16,0 17 0,-18-17 0,18 17 15,0 1-15,0-1 0,0 0 16,0 1 0,35 17-1,-17 0 17,35 0-17,-35 0-15,-1 0 0,19 0 0,-1 17 16,0-17-16,106 0 15,-88 0-15,0 0 0,18 0 16,-18 0-16,17 0 0,-17 0 0,0 0 16,0 0-16,35 0 0,-53-17 15,1 17-15,-19 0 0,36 0 16,-35 0-16,-1 0 0,1 0 16,0 0-16,-1 0 15,36-18 1,-35 1-16</inkml:trace>
  <inkml:trace contextRef="#ctx0" brushRef="#br0" timeOffset="21504.32">10513 7779 0,'0'17'31,"-35"1"-31,35 0 15,0 17 1,0-17 0,0-1-16,0 1 15,35 17 1,-18-35 0,1 0-1,0 0 1,-1 0-16,1 0 15,0 0-15,-1 0 0,1-17 0,0 17 16,-1 0-16,1 0 0,-1 0 0,1 0 16,0 0-16,-1 0 15,1 0-15,0 0 0,-1 0 0,1 17 16,0-17-16,-18 18 0,17-18 0,-17 17 16,18-17-16,-18 36 0,17-19 15,-17 1-15,0 0 0,0-1 16,0 1-16,-52 17 15,16-17 1,-17-1-16,18 1 16,-18-18-16,36 18 15,-1-18-15,-35 17 0,35-17 16,1 0-16,-1 0 0,0 0 16,18-35-1,0 17-15</inkml:trace>
  <inkml:trace contextRef="#ctx0" brushRef="#br0" timeOffset="21876.3">10389 7832 0,'53'0'31,"-17"-18"-16,16 18-15,-34 0 0,17-18 16,1 18-16,-1-17 0,0 17 16,0-18-16,-17 18 0,0 0 0,-1 0 15,1 0-15,0 0 0,17 0 16,-17 0-16,-1-18 0,1 18 16,-1 0-16</inkml:trace>
  <inkml:trace contextRef="#ctx0" brushRef="#br0" timeOffset="23800.87">11659 7832 0,'0'17'78,"36"19"-62,-36-19-16,17 54 15,-17-36-15,0-17 16,18 17-16,-18-17 0,0 17 0,0-17 16,0 17-16,0-18 0,0 54 15,18-53-15,-18-1 16,17-17-1,-17-17 1</inkml:trace>
  <inkml:trace contextRef="#ctx0" brushRef="#br0" timeOffset="24096.78">11430 8096 0,'0'18'32,"106"-18"-17,-71 0 1,0 0-16,1 0 0,-1 0 15,0 0-15,1 0 0,-19-18 0,18 18 16,1 0-16,-1 0 0,-17-17 16,-1 17-16,1 0 0,0 0 15,-1 0-15,1-18 0</inkml:trace>
  <inkml:trace contextRef="#ctx0" brushRef="#br0" timeOffset="26645.51">12682 7479 0,'0'-18'15,"-35"18"17,35 18-17,-18 0-15,-17 17 16,35-18 0,-17 1-16,-1 35 15,18-35 1,0-1-16,0 1 0,0 0 15,53 17 1,-18-35-16,-35 17 0,106-17 16,-88 0-16,34 0 15,-16 0-15,52-17 16,-53 17-16,-17-18 16,17 18-16,-17-35 0,-1 35 0,1-18 15,17-17-15,-17 17 0,-18 1 16,0-1-16,0-17 0,0 17 15,0 1-15,-71-1 0,71 0 0,-52 1 16,52-1-16,-36 18 0,36-18 0,-53 1 16,18 17-16,17 0 0,-17 0 0,17 0 15,-17 0-15,0 0 0,17 0 16,-17 0-16,17 0 0,1 17 0,-19-17 16,19 0-16,-1 36 0,-17-36 0,17 17 15,1-17-15,17 18 0,-18-18 0,18 18 16</inkml:trace>
  <inkml:trace contextRef="#ctx0" brushRef="#br0" timeOffset="27195.69">12665 7761 0,'-36'18'16,"36"-1"-16,-52 1 15,16 0-15,1 17 32,17-17-32,18-1 0,-17 1 15,17 0-15,0-1 0,0 1 0,0 17 16,0-17-16,0-1 16,53-17-16,0 53 15,-18-53-15,0 18 16,-17-18-16,17 0 0,0 0 0,1 0 15,34 0-15,-35 0 0,54-18 16,-54 18-16,0-17 0,0 17 16,1-36-16,-1 36 0,-17-17 15,17-1-15,-17 0 0,17-17 16,-35 18-16,0-1 0,0 0 0,0 1 0,0-1 16,0-17-16,-53 17 0,53 0 15,-35 18-15,35-17 0,-36-1 0,-17 0 16,1 18-16,34 0 15,-17 0-15,-1 0 0,19 0 0,-19 0 16,1 0-16,17 0 0,-17 0 0,18 18 16,-1-18-16,0 0 0</inkml:trace>
  <inkml:trace contextRef="#ctx0" brushRef="#br0" timeOffset="29497.15">8696 6562 0,'0'0'0,"18"0"0,-1 0 15,-17 17-15,18-17 16,-18 18-16,18-18 0,-1 18 0,1-1 16,-1-17-16,1 18 0,0 0 0,-1-1 15,1-17-15,0 18 0,17-1 0,-17 1 16,17-18-16,0 18 0,0-1 0,18-17 16,-17 18-16,17 0 0,-1-18 0,1 17 15,0-17-15,0 18 0,18-18 0,-1 18 16,71-18-16,-70 0 0,17 17 15,0-17-15,18 0 0,0 0 0,0 0 16,0 0-16,123 0 0,-123 0 16,17 0-16,1 0 0,-18-17 0,-1 17 15,1 0-15,124-36 0,-142 19 16,0 17-16,0-18 0,-17 0 16,-1 18-16,1-17 0,-18-1 0,0 18 15,0-18-15,-1 18 0,-16-17 0,-1-1 16,0 18-16,1-17 0,-1 17 0,-17 0 15,-1-18-15,1 18 0,-1 0 0,1 0 16,-18-18-16,18 18 0,-1 0 16,1-17 31,0 17-32,-18-18 1,17 18-1,1 0-15,-18-18 0,18 18 16,-1 0 0,1 0-1</inkml:trace>
  <inkml:trace contextRef="#ctx0" brushRef="#br0" timeOffset="30766.74">13423 7691 0,'0'17'15,"0"1"1,0-1-16,0 36 16,53-35-1,-53 0-15,53 17 0,-53-17 16,35 35-16,18-36 0,-17 1 15,-19-1-15,1 19 0,17-19 0,-17 1 16,-1 0-16,1-1 0,0 1 0,-1-18 16,1 18-16,-18-1 0,18-17 0,-18 18 15,0-1-15,17-17 32,-17-35-17,0 18 1,0-1-16,0 0 0,0 1 0,0-1 15,0-17-15,0 17 0,0-35 16,-53 18-16,53 0 0,0-1 16,-35 1-16,35-18 0,0 18 0,-18 0 15,18-18-15,0 17 0,0 1 0,0-18 16,0-17-16,0 34 0,0 1 16,0 0-16,0 0 0,0-1 0,0 19 15,0-19-15,0 19 0,0-1 0,0 0 16,0-17-16,0 17 0,0 1 15,53 17 48,18 0-47,-18-18-16,0 18 0,0 0 0,-1 0 15,1 0-15,18 0 0,0 0 0,-1 0 0,1 0 16,-1 0-16,1 0 0,-1 0 15,-17 0-15,18 0 0,-18 0 0,-18 0 16,18 0-16,-18 0 0,-17 0 0,-1 0 16,1 0-16,0 0 0,-1 0 0,1 0 15,0 0-15,-1-17 16</inkml:trace>
  <inkml:trace contextRef="#ctx0" brushRef="#br0" timeOffset="31678.1">14182 7638 0,'0'0'0,"-18"17"0,0-17 16,18-17 47,36-1-48,-1 18-15,0-18 16,-17 1-16,0 17 0,-1 0 15,1-18-15,-1 18 0,1 0 16,35 0-16,-35 0 0,-1-18 16,36 18-16,-35 0 15,-1 0-15,1 36 0,0-19 16,-1 1-16,-17 0 0,18-1 16,-18 36-16,0-18 0,0-17 15,0 17-15,0-17 0,0 17 0,0-17 16,-53 17-16,53-17 0,-35 17 0,35-17 15,-53-1-15,0 19 0,18-19 16,-1 1-16,1 0 0,-18-1 16,36 1-16,-19-18 0,19 18 15,-1-18-15,0 0 0,1 0 0,-19 0 16,19-36 0,17 19-16,0-19 15,0 19-15,0-1 0,53 0 16,-53 1-16,53 17 0,-53-18 15,53 18-15,0 0 0,-36-17 16,18 17-16,-17 0 0,0 0 0,17 0 16,-17 0-16,-1 0 0,1 0 0,0 35 15,-1-35-15,1 0 0,-1 17 0,1-17 16,0 18-16,-1-18 0,1 18 16,0-18-16,-1 0 0,-17 17 15,18-17-15,0 0 16,-1 0-1,1-35 1</inkml:trace>
  <inkml:trace contextRef="#ctx0" brushRef="#br0" timeOffset="32184.8">14887 7655 0,'0'0'0,"-35"0"32,35 18-32,-35 17 31,35-17-31,-18-18 0,0 17 0,18 19 31,0-19-31,0 1 16,53-18-1,-53 18-15,36-18 0,-1 0 16,0 17-16,-17-17 0,-1 0 16,19 0-16,-19 0 0,19 0 0,-19 0 15,19 18-15,-19-18 0,18 0 0,18 18 16,-35-18-16,0 17 0,17 1 15,-17 0-15,-18-1 0,17-17 16,-17 18-16,0-1 0,0 1 0,0 0 16,0-1-16,-53 1 15,0 0-15,53-1 0,-53-17 16,53 18-16,-52-18 0,16 18 16,1-18-16,17 17 0,-17-17 0,17 0 0,1 0 15,-1 0-15,-17 0 0,17 0 16,1 0-16,-1-17 0,0 17 15,18-18-15,-17 18 0,17-35 16,0 17-16,0 0 0</inkml:trace>
  <inkml:trace contextRef="#ctx0" brushRef="#br0" timeOffset="32506.91">14764 7655 0,'0'-17'46,"70"17"-46,-17 0 16,35 0-16,-35 0 16,-17-18-16,17 18 0,-1 0 0,-16-18 15,17 18-15,17-17 16,-35 17-16,-17 0 0,0-18 0,-1 18 16,1 0-16,0 0 15</inkml:trace>
  <inkml:trace contextRef="#ctx0" brushRef="#br0" timeOffset="36720.3">3016 9631 0,'0'17'78,"0"1"-62,0 0-16,0-1 15,0 19-15,0-19 0,0 1 0,0 0 16,0 87-1,0-87-15,0 17 0,0 1 0,0 17 0,36-18 16,-36 0-16,0 0 0,35 1 0,-35-1 16,35-17-16,-17 17 0,17 0 0,0-17 15,1-1-15,-1 19 0,18-19 16,0 1-16,-18-18 0,18 18 0,0-1 16,0-17-16,0 0 0,35 0 15,-35 0-15,-18 0 0,36-35 16,-36 35-16,0-18 0,-17 18 0,35-35 15,-36 17-15,-17 1 0,18-19 16,-18 19-16,0-1 0,0 1 0,0-1 16,-53 0-16,53-17 0,-53 35 0,53-18 15,-53 1-15,53-1 0,-70 18 16,17-18-16,17 18 0,1 0 16,-35 0-16,34 0 0,19 36 0,-19-36 15,1 35-15,0-17 0,17-1 16,-17 1-16,17 0 0,1-1 0,-1 1 15,18-1-15,-18 19 0,18-19 0,0 1 16,0 17-16,0-17 16,0 0-16,0-1 15,36-17 1</inkml:trace>
  <inkml:trace contextRef="#ctx0" brushRef="#br0" timeOffset="39480.26">5256 8520 0,'0'0'0,"36"0"32,-36 17-17,123-17 1,-88 0-16,18 0 0,0 0 0,0 0 15,18 0-15,-1 0 0,18 0 0,-17 0 16,0-17-16,-1 17 0,18 0 0,1 0 16,-19-18-16,18 18 0,-17 0 0,-1-18 15,1 18-15,0 0 0,-1 0 0,-17 0 16,0 0-16,-18 0 0,18 0 0,-35 0 16,17 0-16,-17 0 0,-1-17 0,1 17 15,0 0-15,-54 0 63,36 17-48,-17-17-15,-1 18 0,0-18 16</inkml:trace>
  <inkml:trace contextRef="#ctx0" brushRef="#br0" timeOffset="40384.6">9137 8449 0,'0'0'0,"-18"0"0,18 18 0,-17-18 16,70 0-1,105 0 1,-87 0 0,-18 0-16,35 0 0,-17 0 0,17 0 15,-18-18-15,19 18 0,-1 0 16,0 0-16,0 0 0,0-18 0,0 18 15,-17 0-15,17 0 0,-17 0 0,-18 0 0,17 0 16,-34 0-16,16 0 0,-16-17 16,-1 17-16,0 0 0,1 0 0,-19 0 15,1 0-15,17-18 0,-17 18 16,-1 0-16</inkml:trace>
  <inkml:trace contextRef="#ctx0" brushRef="#br0" timeOffset="45332.77">4974 9790 0,'0'17'94,"35"19"-79,-35-19-15,0 1 0,18 35 16,-18-36-16,18 19 0,-18-19 16,17 19-16,-17-1 0,18-18 0,-18 19 15,18-19-15,-18 1 0,17 17 0,-17-17 16,0 0-16,18-1 0,-18 1 15,18-1-15,-18-34 47</inkml:trace>
  <inkml:trace contextRef="#ctx0" brushRef="#br0" timeOffset="45695.08">4657 10107 0,'-18'18'15,"36"-36"-15,17 36 47,0-18-31,18 0-16,-18 0 0,1 0 15,17 0-15,-18 0 0,18 0 0,-18 0 16,18 0-16,-18-18 0,1 18 0,-1 0 0,-18 0 16,1 0-16,0 0 0,-1-18 15,1 18-15,0 0 31</inkml:trace>
  <inkml:trace contextRef="#ctx0" brushRef="#br0" timeOffset="46899.62">5768 9825 0,'0'0'0,"-18"0"0,18 18 94,36 17-79,-36-18-15,0 1 0,17 17 0,-17-17 16,18 0-16,-18 17 0,17-17 15,1 17-15,-18-18 0,18 19 0,-1-1 16,-17-17-16,18 17 0,-18-17 0,18-1 16,-1 18-16,-17-17 0,18 0 0,-18-1 15,18 1-15,-18 0 0,17-18 16,-17 17-16,0 1 0,0-36 31,0-17-15,-35 17-16</inkml:trace>
  <inkml:trace contextRef="#ctx0" brushRef="#br0" timeOffset="47548.04">6068 9860 0,'35'0'31,"-35"18"-15,18-1-1,-18 1-15,0 0 0,17-18 0,-17 70 16,0-34 0,0-19-16,0 1 0,18-1 0,-18 19 15,18-19-15,-18 1 0,17 0 0,1 17 16,-18-17-16,18-1 0,-1 1 0,18-1 15,-17 1-15,0-18 0,17 18 16,-17-1-16,17 1 0,-17-18 0,17 18 16,-18-18-16,54 17 0,-53-17 15,17 0-15,18 0 16,-35 0-16,17 0 0,0 0 0,0-17 0,1 17 16,-1-18-16,-17 18 0,17-35 15,0 35-15,0-36 0,1 19 16,-36-1-16,17 18 0,-17-17 0,0-1 15,0 0-15,0 1 0,0-1 16,-53 0-16,0 18 16,1 0-16,16 0 15,1 0-15,0 0 0,-1 0 0,1 18 16,-35 0-16,34-18 0,1 35 16,17-17-16,-17-18 0,0 17 0,17 1 15,1-1-15,-1 1 0,0 0 0,1-1 16,17 1-16,0 0 15,0-1-15,53-17 16</inkml:trace>
  <inkml:trace contextRef="#ctx0" brushRef="#br0" timeOffset="48611.92">7144 10178 0,'0'0'0,"0"17"16,35 1-1,-35 0-15,35-1 16,-17 1-16,0-1 0,-1 1 0,1 0 15,0-1-15,-1-17 0,18 36 16,-17-36-16,0 17 0,-1-17 0,1 18 16,0-18-16,-18 18 15,17-18-15,-17-18 32,0 0-17,0-17-15,-35 17 16,35 1-16,0-19 0,0 19 15,-18-1-15,18-17 0,-17 17 0,-1-52 16,18 34-16,-18 1 16,1 0-16,-1 0 0,1-1 0,-1 1 15,0 0-15,1 0 0,-1-1 0,0 19 16,1-19-16,-19 1 0,36 17 16,-17 1-16,17-1 15,-18 18-15,18-18 0,53 18 47,18 0-31,-36 0-1,18-17-15,0 17 0,17 0 0,1-18 0,70 1 16,-53 17-16,-17-18 16,87 0-16,-87 18 0,0-17 15,-1 17-15,18 0 0,-35-18 0,35 18 16,36-18-16,-71 18 15,0 0-15,17 0 0,-52 0 0,0 0 16,-1 0-16,-52 0 31,-71 36-15,71-36 0,0 17-16</inkml:trace>
  <inkml:trace contextRef="#ctx0" brushRef="#br0" timeOffset="49340.38">7849 9948 0,'0'18'62,"0"0"-46,0-1-16,53 19 15,-53-19-15,0 1 16,0-1-16,36 1 0,-36 0 0,17-1 16,-17 1-16,18-18 15,-18 18-15,17-18 16,19 0 31,-1-18-32,0 18-15,1-18 16,-19 18-16,18 0 16,1 0-16,105 0 15,-106 0-15,106 0 16,-105 18-16,-1-18 15,-18 0-15,19 18 0,-1-18 0,-17 35 16,-1-35-16,1 18 0,0-1 0,-1 18 16,-17-17-1,0 0-15,0-1 0,0 1 0,-53 0 16,0-1-16,53 1 0,-70-18 0,-1 35 16,18-35-16,0 18 0,18-18 15,-18 0-15,18 0 0,-18 18 0,18-18 16,-36 0-16,36 0 0,17 0 15,1 0-15,-1 0 0,0 0 0,1-36 16,-1 36-16,0 0 0,18-17 16,-17 17-16,-1 0 0,18-18 15,-17 18-15,17-18 0,0 1 0</inkml:trace>
  <inkml:trace contextRef="#ctx0" brushRef="#br0" timeOffset="50077.98">7920 10001 0,'53'0'157,"-18"0"-142,36 0-15,-18 0 16,-18 0-16,18-17 0,0 17 16,0 0-16,17 0 0,-17-18 0,35 18 15,-52-18-15,-1 18 0,-18 0 16,1 0-16,0 0 0,-18-17 15,-36 17 17,1 0-32</inkml:trace>
  <inkml:trace contextRef="#ctx0" brushRef="#br0" timeOffset="55529.22">9525 9913 0,'0'35'63,"0"36"-48,0-53-15,0 17 16,0-18-16,35 36 16,-35-17-16,0-1 0,36-17 0,-36 17 15,0-18-15,17 19 0,-17-19 0,0 1 16,18 0-16,-18-1 0,17 1 0,-17 0 16,0-1-16,0 1 0</inkml:trace>
  <inkml:trace contextRef="#ctx0" brushRef="#br0" timeOffset="55871.45">9243 10213 0,'0'18'16,"35"-18"15,89 0-15,-72 0-16,-16 0 0,17 0 15,0 0-15,-18 0 0,18 0 0,-18 0 16,0-18-16,1 18 0,-19 0 0,19 0 16,-19 0-16,1 0 0,-1 0 15</inkml:trace>
  <inkml:trace contextRef="#ctx0" brushRef="#br0" timeOffset="57620.26">14146 8343 0,'0'0'0,"-17"0"0,-1 0 16,0 0-1,54 0 32,34 0-16,-34 0-31,-1 0 0,0 0 0,18 0 16,0 0-16,53 0 0,-53 0 16,0 0-16,0 0 0,-1 0 0,1 0 15,0 0-15,-17 0 0,17-17 16,-18 17-16,0 0 0,0 0 0,1 0 0,-19 0 15,1 0-15,17 0 0,-17 0 16,-1-18-16,1 18 0,0 0 16</inkml:trace>
  <inkml:trace contextRef="#ctx0" brushRef="#br0" timeOffset="58076.95">14235 8555 0,'-18'18'0,"71"-18"46,35 0-30,-53 0-16,54 0 0,-37 0 0,-16 0 16,70 0-16,-54 0 15,-16 0-15,17 0 0,17 0 16,-17 0-16,-18-18 0,1 18 0,-19 0 16,19 0-16,-1-18 0,-17 18 0,-1 0 15,1 0-15,-1 0 0,1 0 0,0 0 16</inkml:trace>
  <inkml:trace contextRef="#ctx0" brushRef="#br0" timeOffset="59645.53">11254 9648 0,'0'0'0,"-36"0"15,19 0-15,-19 0 32,19-17-32,-1 17 0,1 0 15,-1 0-15,0 0 0,1 0 16,-1 0-16,-17 0 0,17 0 15,-17 0-15,17 0 0,-17 0 0,0 17 16,-1-17-16,19 0 0,-19 36 0,19-36 16,-19 17-16,-16 1 0,34 0 15,-35-1-15,35 1 0,1 0 16,-1 17 0,18-17-16,0-1 0,0 1 15,53-18-15,-53 17 0,35-17 16,-35 18-16,53 0 0,0-1 0,-18-17 15,-17 18-15,17-18 0,1 18 16,-1-1-16,0-17 0,0 18 0,18-18 16,-17 18-16,-19-1 0,19 1 0,34-1 15,-52 1-15,-1 0 0,1-1 16,0-17-16,-1 18 0,-17 0 0,18-1 16,-18 1-16,0 0 0,0-1 0,0 1 15,0-1-15,-53 1 0,0 0 16,0-1-16,-53 1 15,71-18 1,0 0-16,17 0 0,0 0 16,1 0-16,-1 0 0,1 0 15,-1-18-15,18 1 0,-18 17 0,18-18 16,0-17-16,0 17 16,0 1-16,0-1 0,53-17 0,-53 17 15,35 0-15,-35-17 0,53 17 16,-53 1-16,53-18 0,-17 17 0,-19 0 15,19-17-15,-19 17 0,18 1 0,-17-1 16,0 0-16,-1 1 0,1-1 0,0 1 16,-1-1-16,1 0 0,0 1 0,17-1 15,-35 0-15,17 1 16,-17-1-16,0 0 0,0 1 16</inkml:trace>
  <inkml:trace contextRef="#ctx0" brushRef="#br0" timeOffset="60311.31">11906 9507 0,'-35'0'16,"17"0"31,-35 18-31,18-18-1,18 35-15,-1-17 0,-17 0 16,17 17-16,-17-18 0,17 19 0,-17-1 15,-18 36-15,18-36 0,17 0 16,-17 18-16,17-18 0,0 1 0,18-1 16,-17 35-16,17-34 0,53 70 15,-53-89-15,70 1 16,1 35-16,-36-36 0,0 1 16,1-18-16,-1 18 0,0-1 0,0-17 15,1 18-15,-19-18 0,1 0 16,0 18-16,-1-18 0,1 0 15,-18-36 17</inkml:trace>
  <inkml:trace contextRef="#ctx0" brushRef="#br0" timeOffset="61119.71">12859 9507 0,'0'0'0,"-18"0"0,0 0 16,1 0 0,52 0 46,0 18-46,18 0-16,0-18 0,-17 35 15,52 0-15,-35-17 16,0-1-16,-18 19 0,18-19 0,0 1 16,-18 17-16,0-17 0,0 17 0,1 1 15,-1-19-15,0 54 0,-17-36 16,0 0-16,-18 1 0,0-19 15,0 18-15,0 1 0,0-1 0,0-17 0,-71 17 16,71-17-16,-35 17 0,35-18 16,-71 19-16,71-19 0,-53 1 0,36 0 15,-19-1-15,19 1 0,-1 0 0,0-1 0,1 1 16,-1-18-16</inkml:trace>
  <inkml:trace contextRef="#ctx0" brushRef="#br0" timeOffset="70801.24">12171 9878 0,'0'17'78,"0"1"-63,0 0-15,0 17 16,0-17-16,0 17 16,0-17-16,0-1 0,0 1 0,0-1 15,0 1-15,35 0 0,-35-1 16,18-17 15,-18-17-15,17-19-1,1 19-15,35-18 16,-35 35 0,-1-18-16,19 18 0,-19 0 0,18 0 15,-17 0-15,17 0 16,1 0-16,-19 0 0,1 0 0,0 0 16,-1 18-16,1-18 0,-1 17 0,1-17 15,0 18-15,-1-1 0,1 1 16,0 0-16,-18-1 0,17 1 0,-17 17 15,0-17-15,0 0 0,0 17 16,0-18-16,0 1 0,0 0 16,-35-1-16,35 1 0,-53 0 15,18-1-15,-18 1 0,0-18 16,35 0-16,-17 18 0,17-18 16,-17 0-16,18 0 0,-1 0 0,-17 0 15,17 0-15,0-36 0,1 36 16,-19-17-16,19 17 0,-1-18 0,0 18 15,18-18 1</inkml:trace>
  <inkml:trace contextRef="#ctx0" brushRef="#br0" timeOffset="71436.16">12206 9825 0,'-35'0'31,"17"0"-15,18 18-16,-17-18 16,52 0 46,0 0-46,0-18-16,-17 18 0,53-18 15,-18 1-15,-18 17 0,18-18 0,0 0 16,0 18-16,-1-17 0,-16-1 0,17 18 16,-18-18-16,0 1 0,0 17 0,1 0 15,-19-18-15,1 18 16,-18 35 15,-35-35-31</inkml:trace>
  <inkml:trace contextRef="#ctx0" brushRef="#br0" timeOffset="73717.27">3510 11571 0,'0'35'47,"0"1"-47,0-19 16,0 1-16,0 0 0,0 17 0,35-17 15,-35 17-15,18-18 0,-18 19 16,35-1-16,-17-17 0,0 17 0,-1 0 16,1-17-16,0 17 0,17 0 0,18 18 15,-36-35-15,36 35 0,-35-36 16,17-17-16,-17 18 0,17 0 16,-17-18-16,-1 0 0,19 17 0,-19-17 15,1 0-15,17 0 0,-17 0 0,17-35 16,0 35-16,-17-18 0,35-17 15,-18 18-15,-17-19 0,0 19 0,-18-19 16,17-17-16,-17 36 16,0-1-16,0-17 0,0 17 0,0 1 0,0-1 15,-35 18-15,35-18 0,0 1 0,-53 17 16,18 0-16,-18 0 16,18 0-16,-1 0 0,1 17 15,0-17-15,-1 36 0,-17-36 0,18 17 0,0 1 16,0 0-16,-1 17 0,19-18 15,-19 1-15,19 35 0,-1-18 16,18-17-16,0 0 0,0-1 0,0 1 16,0-1-16,0 1 0,53-18 0,-53 18 15,71-18-15</inkml:trace>
  <inkml:trace contextRef="#ctx0" brushRef="#br0" timeOffset="74283.73">5362 11659 0,'0'18'31,"36"70"-15,-36-70 0,35-1-16,-35 19 0,17-19 0,1 19 15,0-1-15,-1-17 0,1 34 16,0-34-16,-18 0 0,35 35 16,-35-36-16,18 1 0,-18 0 15,0-54 16</inkml:trace>
  <inkml:trace contextRef="#ctx0" brushRef="#br0" timeOffset="74538">5027 11871 0,'-18'0'16,"36"0"-16,35 0 31,18 0-31,-36 0 16,18 0-16,0 0 0,0 0 0,0 0 15,141 0 1,-142-18-16,-16 18 0,70 0 16,-71 0-16,-18 0 0,-17-17 15,18 17-15,0 0 16</inkml:trace>
  <inkml:trace contextRef="#ctx0" brushRef="#br0" timeOffset="75101.89">6668 11536 0,'17'0'32,"-17"17"-17,88 72 1,-17 17 0,-53-71-16,17 35 15,-18-34-15,-17-19 0,18 19 16,-18-19-16,18 1 0,-18 17 0,0-17 15,0-1-15,0 1 0,0 0 16,0-1-16,0-52 31,-36-18-15</inkml:trace>
  <inkml:trace contextRef="#ctx0" brushRef="#br0" timeOffset="75587.84">7038 11571 0,'0'0'16,"18"0"0,-1 18-1,-17-1 1,35 54-1,-35-36-15,0-17 0,18 0 16,-18 17-16,0-18 0,18 19 0,-18-19 16,0 36-16,17-35 0,-17 0 15,18-1-15,0 1 0,-1-1 0,1 1 16,53 35-16,-54-35 16,18-18-16,1 17 0,-1-17 0,-17 0 15,35 0-15,17 0 0,-35 0 16,54-17-16,-54 17 0,18-36 15,0 1-15,-18 17 0,-17 1 16,17-18-16,-17 17 16,-18 0-16,0 1 0,0-1 15,-53 0-15,0 1 0,-124 17 32,142 0-32,-106 35 15,106 0-15,17-35 16,0 18-16,-17 0 0,17-1 0,18 1 15,-17-1-15,17 1 0,0 0 0,-18-1 16,18 1-16,0 0 0,0-1 16,53-17-16,-18 0 15</inkml:trace>
  <inkml:trace contextRef="#ctx0" brushRef="#br0" timeOffset="76188.31">8061 11748 0,'0'17'15,"0"36"1,0-35-16,18-1 0,-1 1 15,-17 0-15,18 17 0,0-17 0,-1-1 0,1 18 16,-1-17-16,1 0 16,0-1-16,-1 1 15,1-18-15,-18-18 32,-35-52-17,35 52-15,0 1 16,-36-19-16,36 19 0,-17-19 15,17 1-15,-35 0 0,17 0 0,0-1 16,18 1-16,-17-18 0,-1-18 0,18 36 16,0 0-16,0 17 0,0-17 15,0 17-15,0 1 0,0-1 0,0 0 16,0 1-16,0-1 0,0 1 16,53 17-16,-53-18 0,35 0 15,0 18-15,-35-17 0,36 17 16,-19 0-16,1 0 0,17 0 15,1-18-15,-1 18 0,-18 0 0,19 0 16,-1 0-16,0 0 0,1 0 16,52 0-16,-53 0 0,18 0 0,-18-18 15,18 18-15,0 0 0,0 0 16,0 0-16,0 0 0,0 0 0,0 0 0,35 0 16,-53 0-16,0 0 15,36 0-15,-53 0 0,-1-17 16,1 17-16,0 0 0,-1 0 0,1 0 15,-1 0-15,-17-18 0</inkml:trace>
  <inkml:trace contextRef="#ctx0" brushRef="#br0" timeOffset="76676">8714 11536 0,'0'0'15,"0"17"-15,0 1 16,35-18-16,-35 18 16,0-1-16,35-17 0,-35 18 15,18 0-15,-18-1 16,17-17-16,-17 18 0,18 0 15,0-1-15,-1-17 16,19 0 0,-19 0-16,1 0 15,0 0-15,-1 0 0,1 0 0,-1 0 0,19 0 16,-19 0-16,1 0 0,17 0 16,-17 0-16,17 0 0,-17 0 0,35 0 15,-36 0-15,1 36 16,17-36-16,-17 17 0,17 18 0,-35-17 15,18 0-15,-18-1 0,18 1 0,-18 0 16,0-1-16,0 1 16,0 0-16,-53-1 0,0 1 0,53-1 15,-53 1-15,-18 0 16,1-1-16,34-17 0,1 0 16,0 0-16,-36 0 0,36 0 0,-18 0 15,35-17-15,1 17 16,-1-18-16,1 18 0,-1-35 0,0 17 15,18 1-15,0-1 16</inkml:trace>
  <inkml:trace contextRef="#ctx0" brushRef="#br0" timeOffset="76974.03">8625 11571 0,'0'0'16,"71"0"15,-18 0-15,-18 0-16,212-18 15,-212 1 1,54 17 0,-72 0-16,1-18 0,0 18 0,-1 0 15,-17-17-15,18 17 0,-18-18 16,17 18-16</inkml:trace>
  <inkml:trace contextRef="#ctx0" brushRef="#br0" timeOffset="77431.98">10125 11536 0,'0'0'0,"0"17"0,-18-17 16,18 18 0,0 0-1,53-1-15,-53 1 0,0 0 0,35-1 16,-35 1-16,36 0 0,-36-1 0,35 19 16,-18-19-16,-17 1 0,18-1 15,0 19-15,-18-19 0,0 1 16,0 0-16,-53-18 15</inkml:trace>
  <inkml:trace contextRef="#ctx0" brushRef="#br0" timeOffset="77637.06">9825 11730 0,'0'0'15,"53"0"-15,0 0 0,17-18 16,-17 18-16,0 0 0,0 0 16,0 0-16,17-17 0,-17 17 0,0 0 15,-17 0-15,17 0 0,-18 0 0,35-18 16,-52 18-16,0 0 0,-1 0 16,1 0-16,0-18 0,-1 18 15,1-17-15</inkml:trace>
  <inkml:trace contextRef="#ctx0" brushRef="#br0" timeOffset="78531.53">11254 10619 0,'-36'0'15,"1"0"1,106 0 15,87 0-15,-69 0-16,-1 0 0,0 0 0,18 0 0,17 0 15,107 0-15,-107 0 0,1 0 16,122 0-16,-140 0 0,0 0 16,-18 0-16,18 0 0,-18 0 15,-17 0-15,-1-18 0,19 18 16,-54 0-16,-17 0 0,-1 0 0,-87 0 47,-19 0-47</inkml:trace>
  <inkml:trace contextRef="#ctx0" brushRef="#br0" timeOffset="79478.42">11571 11359 0,'0'18'47,"53"-18"-47,-53 53 15,53 18 1,-53-54-16,0 1 0,0-1 0,0 1 0,0 17 15,0-17-15,0 0 0,0-1 16,0 1-16,0 0 16,0-1-1,53-17 1,-18 0-16,71 0 16,-53 0-16,-18 0 15,18-35-15,-18 35 0,18 0 0,-17 0 16,-1 0-16,18 0 0,-18 0 0,0-18 15,-17 18-15,35 0 0,-35 0 16,-18-17-16,17 17 0,-17-18 31,0 0-15,0 1-16,0-1 0</inkml:trace>
  <inkml:trace contextRef="#ctx0" brushRef="#br0" timeOffset="79763.53">12153 11377 0,'-17'0'16,"34"0"-16,-34 18 0,17-1 16,0 19-16,0-19 15,0 1-15,0 0 0,0 17 0,0-18 16,52 19-16,-52-19 0,0 19 0,36-1 15,-19 18-15,-17-18 0,18 0 16,0 36-16,-18-53 0,17 17 16,-17 0-16,0-17 0,0-1 0,0 19 15,0-19-15,0 19 0,0-19 16,0-52 0,0-18-1</inkml:trace>
  <inkml:trace contextRef="#ctx0" brushRef="#br0" timeOffset="80147.11">12559 11536 0,'0'0'0,"0"-18"0,-18 53 46,18 18-30,0-35-16,0 0 0,0 17 16,0-17-16,0 35 0,0-36 0,53 18 15,-53-17-15,35 17 16,1-17-16,-36 0 0,53-1 0,-18 1 16,-17-18-16,17 18 0,18-18 15,-18 0-15,0 0 0,18 0 0,-17 0 16,16 0-16,-16 0 0,52-36 15,-53 1-15,0 17 0,1 1 0,-1-19 16,-17 19-16,-18-18 0,0-1 0,0-17 16,0 18-16,-71-18 15,1 18-15,17 17 0,-53-17 16,35 35-16,18 0 0,0 0 0,-17 0 16,-1 0-16,18 0 0,0 0 15,1 18-15,-1-18 0,17 17 0,1-17 16,0 18-16</inkml:trace>
  <inkml:trace contextRef="#ctx0" brushRef="#br0" timeOffset="81314.67">4145 14499 0,'-53'0'0,"106"0"47,53 0-31,-71-17-16,36 17 0,-36 0 0,18-18 16,0 18-16,-18 0 0,0-18 15,1 18-15,-19 0 0,1 0 0,0 0 16,-71 0 15,0 18-15</inkml:trace>
  <inkml:trace contextRef="#ctx0" brushRef="#br0" timeOffset="81577.53">3828 14817 0,'105'0'32,"-69"0"-32,17-18 0,0 18 0,0 0 15,17-18-15,36 1 0,-53 17 16,-18 0-16,18 0 0,-18-18 0,-17 18 15,0 0-15,-1 0 0,1 0 16,-1 0-16,1-18 0</inkml:trace>
  <inkml:trace contextRef="#ctx0" brushRef="#br0" timeOffset="82655.16">3651 12665 0,'53'0'16,"71"-18"15,-89 18-31,18 0 0,-18 0 0,18 0 16,-18 0-16,18-18 0,-17 18 0,34 0 16,18-17-1,-70 17-15,0 0 16</inkml:trace>
  <inkml:trace contextRef="#ctx0" brushRef="#br0" timeOffset="82921.96">3687 12823 0,'-18'18'16,"36"-36"-16,34 36 16,19-18-1,-18 0-15,-18 0 0,89-18 16,-71 18-16,0 0 0,17-17 16,-17 17-16,0 0 0,35-18 15,-53 1-15,-17 17 0,17 0 0,-17 0 16,0 0-16</inkml:trace>
  <inkml:trace contextRef="#ctx0" brushRef="#br0" timeOffset="83832.22">12206 12312 0,'0'0'0,"-18"0"15,1 18-15,70-18 32,35 0-17,-35 0-15,0-18 16,0 18-16,0 0 0,0-18 0,17 18 16,36 0-16,-36-17 15,-17 17-15,-17 0 0,17-18 0,0 18 0,-18 0 16,18 0-16,-18-18 0,0 18 0,1 0 15,-1 0-15,18-17 16,-36 17-16,1 0 0,0 0 16</inkml:trace>
  <inkml:trace contextRef="#ctx0" brushRef="#br0" timeOffset="84100.75">12365 12471 0,'-53'17'15,"106"-34"-15,-53 34 32,141-17-32,-88 0 15,17 0-15,1 0 0,0 0 0,-1 0 16,1-17-16,-18 17 0,0 0 0,-1-18 15,1 18-15,18 0 0,-53 0 16,-1 0-16,1-18 0,-71 18 47</inkml:trace>
  <inkml:trace contextRef="#ctx0" brushRef="#br0" timeOffset="85133.09">6491 14129 0,'0'17'47,"0"36"-32,0-35-15,0 0 0,0-1 16,0 19-16,0-19 0,0 1 0,0 17 0,0 0 15,0-17-15,0 17 0,0-17 16,-53 0-16,53-1 0,0 1 0,0-1 16,-17 1-16,17 0 15,-18-1 1,53-17 0,18-17-1,0 17-15,-18 0 16,1-18-16,52 0 0,-53 18 15,18-17-15,35 17 0,-53 0 16,18-18-16,-17 18 0,-1 0 0,-17-17 16,17 17-16,0 0 0,-17 0 15,-1 0-15,19 0 0,-19-18 0,1 18 16,0 0-16,-1-18 0,1 18 16,-18-17-16,18 17 15,-18-18-15</inkml:trace>
  <inkml:trace contextRef="#ctx0" brushRef="#br0" timeOffset="85465.87">7056 14129 0,'0'17'32,"0"54"-17,0-36 1,35-17-16,-35 17 0,35 36 16,-35-36-16,18 0 0,-18 18 15,35-18-15,-17 1 0,-1 17 0,19 17 16,-19-17-16,-17-18 0,18 1 0,-18 17 15,0-36-15,18 19 16,-18-19-16,0 1 0,0-1 0,0-34 31</inkml:trace>
  <inkml:trace contextRef="#ctx0" brushRef="#br0" timeOffset="86019.38">7426 14146 0,'0'36'32,"0"-1"-17,0 0-15,0-17 16,0 0-16,35-1 0,-35 18 0,0-17 16,0 17-16,0 1 0,0-19 0,0 54 15,18-36-15,-18 0 16,18 1-16,-18-1 0,17-17 0,1 17 0,-1-18 15,36 19-15,-17-19 16,-1 1-16,0 0 0,53-1 16,-52 1-16,17-18 0,35 0 15,-53 0-15,18 0 0,-18 0 0,18-18 16,-18 18-16,1-17 0,87-36 16,-105 35-16,17 0 0,-17 1 15,-1-1-15,1 1 0,-18-19 16,0 19-16,0-1 0,0 0 15,-71 1-15,1 17 0,35 0 16,-18 0-16,17 0 0,-16 0 16,-37 35-16,36-35 0,1 18 15,-1-18-15,0 35 0,17-17 0,-17-1 0,18 1 16,0-1-16,0 19 0,17-19 16,0 1-16,1 0 0,-1-1 0,18 1 15,0 0-15,0-1 16</inkml:trace>
  <inkml:trace contextRef="#ctx0" brushRef="#br0" timeOffset="86941.74">9225 14270 0,'0'18'31,"0"-1"-15,0 18-16,0-17 15,0 0-15,35 17 0,-35 0 16,18-17-16,-18 17 0,35 0 0,-35 1 16,18-19-16,-18 19 0,18 17 15,-1-36-15,-17 18 0,0-17 16,18 0-16,-18-1 0,0 1 0,0 0 15</inkml:trace>
  <inkml:trace contextRef="#ctx0" brushRef="#br0" timeOffset="87204.35">8837 14587 0,'0'0'31,"53"0"-15,35-17 0,-35 17-16,0 0 0,0-18 0,53 18 15,-53-18-15,0 18 0,0 0 16,-1 0-16,-16 0 0,-1-17 0,-17 17 15,-1 0-15,1 0 0,0 0 0,-1 0 32,-17-18-17</inkml:trace>
  <inkml:trace contextRef="#ctx0" brushRef="#br0" timeOffset="87810.27">10266 14182 0,'-18'0'15,"36"0"-15,-36 17 16,18 1-16,0 0 16,0-1-16,0 19 0,0-19 0,0 18 15,53-17-15,-53 17 0,0 1 0,53 17 16,-53-18-16,35 0 0,-35 0 0,36 18 16,-36-17-16,17-1 0,1 0 15,0 0-15,-1 1 0,1-1 0,-18-17 16,0-1-16,0 1 15</inkml:trace>
  <inkml:trace contextRef="#ctx0" brushRef="#br0" timeOffset="88328.48">10777 14235 0,'18'-18'16,"0"18"-16,-18 18 31,17-18-31,-17 35 16,18-17-16,-18-1 0,0 18 15,18-17-15,-18 0 0,0 17 0,0 0 16,17 1-16,-17-19 0,0 18 0,18 1 16,-18-1-16,0 0 0,17 1 0,1-1 15,0-18-15,17 36 0,-17-35 16,17 0-16,-17-1 0,52 19 16,-52-19-16,17-17 0,0 0 15,1 0-15,17 0 0,70 0 16,-88-17-16,1 17 0,-1-36 15,0 36-15,0-35 0,-17 17 0,17 1 16,-17-1-16,0 0 0,-18-17 0,0 18 16,0-19-16,0 19 0,0-1 0,0 0 15,0 1-15,-53-1 0,17 18 16,-34 0-16,52 0 0,-35 0 16,18 18-16,0-18 0,-1 17 0,-16-17 15,16 36-15,19-1 0,-19-17 0,-34 17 16,52 0-16,1-17 15,-19 35-15,19-36 0,-1 19 16,0-36-16,18 35 16,-17-35-16,17 18 0</inkml:trace>
  <inkml:trace contextRef="#ctx0" brushRef="#br0" timeOffset="89035.66">11871 14517 0,'35'17'16,"-17"19"-1,-18-19-15,18 1 0,-1 0 0,1-1 16,-1 1-16,1 17 0,0-17 16,-1-1-16,1 19 0,0-19 0,-1 1 15,-17 0-15,18 17 0,0-17 16,-1-1-16,-17 1 0,0 0 15,0-54 17,0 1-17,0 17-15,0-17 0,0-18 16,0 18-16,0 0 0,0-18 16,0 0-16,0 17 0,0-16 0,0-72 15,0 71-15,0 0 0,0 0 16,0-53-16,0 71 15,0 0-15,0 17 0,0 1 0,0-1 0,0 0 16,-35 1-16,35-1 16,53 18 46,53 0-46,-53 0-16,88 0 15,-71 0-15,1 0 0,17 0 16,-17 0-16,17 0 0,0 0 0,159 0 16,-177 0-16,1 0 0,0 0 15,-19 0-15,-16 0 0,17 0 16,-36 0-16,1 0 0,0 0 16,-71 0 15,0 18-16</inkml:trace>
  <inkml:trace contextRef="#ctx0" brushRef="#br0" timeOffset="89609.93">12753 14270 0,'0'18'31,"35"-1"-15,-35 18-16,35-17 16,-17 35-1,-18-35-15,18 17 0,-1-17 16,-17-1-16,0 1 15,18-18 32,17-35-31,-17 17 0,0 18-16,-1 0 0,1 0 0,0-18 0,17 18 15,-18 0-15,19-17 0,-1 17 0,0 0 16,1 0-16,-1 0 0,0 0 0,0 0 15,1 0-15,-1 0 0,0 35 0,0-35 16,1 18-16,-1-18 0,-17 17 16,17 1-16,0-1 0,-17 1 0,0 0 15,-1-1-15,1 1 0,-18 17 0,0-17 16,0 0-16,0-1 0,0 18 0,-53-17 16,-18 35-16,71-35 0,-123 35 15,88-36-15,-18 1 0,0-18 16,-53 35-16,53-35 0,18 18 15,-53-18-15,52 17 0,1-17 16,0 0-16,17 0 0,0 0 16,1 0-16,-1-35 0,0 18 0,18-19 15,0 19-15,0-1 16,0 0-16,53 1 0</inkml:trace>
  <inkml:trace contextRef="#ctx0" brushRef="#br0" timeOffset="90162.56">12841 14323 0,'53'0'93,"-18"-18"-77,1 18-16,-1-17 0,0 17 16,-17 0-16,17-18 0,18 18 15,-18 0-15,1-18 0,16 18 0,-16 0 0,-1 0 16,0 0-16,1 0 0,-19-17 0,1 17 16,-1 0-16,1 0 15,-18 17 16</inkml:trace>
  <inkml:trace contextRef="#ctx0" brushRef="#br1" timeOffset="103694.63">18080 7285 0,'0'0'0,"18"0"0,-54 0 125,-34 35-109,34-17-16,19-1 0,-19 1 15,1 0-15,0-1 0,-18 36 0,18-17 16,17-19-16,-17 18 0,17 1 0,1-19 16,17 19-16,-18-1 0,18 18 15,0-36-15,0 1 0,0 17 16,0-17-16,53 0 0,17-1 0,-70 1 16,53-18-16,-53 18 0,53-18 0,0 0 15,-53 17-15,18-17 16,-1 0-16,1 0 15,-18-35 1,0 17-16,-53 1 16</inkml:trace>
  <inkml:trace contextRef="#ctx0" brushRef="#br1" timeOffset="104311.47">18591 7373 0,'0'18'31,"0"-1"-15,0 1-16,36 0 0,-36-1 16,0 1-16,0 35 15,0-36-15,0 1 0,0 0 16,0-1-16,0 1 0,0 0 15,0-1 1,53-17 0,35 0-1,-53 0-15,0 0 0,1-17 16,34 17-16,-35 0 0,1-18 16,-1 18-16,0 0 0,1 0 0,-19-18 15,1 18-15,-1 0 16,-17-17-1</inkml:trace>
  <inkml:trace contextRef="#ctx0" brushRef="#br1" timeOffset="104596.17">18944 7355 0,'0'0'0,"0"36"31,35-1-31,-35-17 16,0 17-16,0-17 0,36 17 0,-36 0 15,0 0-15,17 18 0,-17-17 16,18-1-16,0 18 0,-1-18 15,-17-17-15,36 52 16,-36-52-16,0 0 0,17-18 16,-17-18-1</inkml:trace>
  <inkml:trace contextRef="#ctx0" brushRef="#br1" timeOffset="104931.56">19738 7461 0,'0'18'16,"0"17"0,0-17-16,0-1 15,35 1-15,-35 53 16,35-54-16,-35 1 0,36 0 0,-19 17 16,-17-18-16,18 1 15,-18 0-15,18-18 0,-18 17 0,17-17 0,-17 18 16,18-18-16,-18-18 31</inkml:trace>
  <inkml:trace contextRef="#ctx0" brushRef="#br1" timeOffset="105182.5">19614 7620 0,'-17'0'0,"34"0"0,19 0 32,17 0-17,17 0-15,-35 0 0,1 0 16,-1 0-16,0 0 0,1 0 0,-1 0 16,0 0-16,-17 0 0,17 0 0,-17 0 15,-1 0-15,1 0 0,0 0 16</inkml:trace>
  <inkml:trace contextRef="#ctx0" brushRef="#br1" timeOffset="105777.26">20796 7461 0,'-17'0'0,"34"0"0,-52 0 0,35-17 47,35 17-32,18-18-15,0 18 16,-35-18-16,17 18 0,0-17 16,1 17-16,16 0 0,-16-18 0,17 18 15,-18 0-15,0-18 0,1 18 0,-1 0 16,-18 0-16,19 0 0,-19 0 15,-17 36-15,0-1 16,0-17-16,0-1 0,-70 19 0,70-19 0,-53 18 16,53 1-16,-71-19 0,36 19 0,0-1 15,-1-17-15,1 17 0,0-18 0,17 1 16,-17 17-16,17-17 0,1 0 16,-1-18-16,0 17 0,1 1 15,17 0 1,53-18-1,0 0 1,0 0-16,-18 0 0,0 0 16,0 0-16,1 0 0,-1 0 0,0 0 15,1 0-15,-1 0 0,0 0 0,-17 0 16,-1-18-16,1 18 0,0 0 0,-1 0 16,1 0-1,-18-18 1,0 1-16</inkml:trace>
  <inkml:trace contextRef="#ctx0" brushRef="#br1" timeOffset="106359.94">21608 7620 0,'17'0'0,"19"18"16,-36-1 0,17 1-16,1 0 0,-1-18 0,1 17 15,17 1-15,-17-1 0,0 1 16,-1 0-16,19 17 0,-19-17 0,1-18 0,0 17 16,17 19-16,-35-19 15,17-17-15,1 18 0,0-18 16,-18-18 15,0-52-15,-53 34-1,53 1-15,-35 17 0,35-52 0,-36 35 16,36-1-16,0 1 0,0 0 16,0 17-16,0-17 0,0 17 0,0-17 15,0 17-15,0 1 0,0-1 0,53 0 16,-53 1-16,35-1 0,1 1 15,-36-1-15,35 18 0,-17-18 0,17 18 16,0-17-16,0 17 16,-17 0-16,0 0 0,-1 0 0,19 0 15,-19 0-15,1 0 16,17 0-16,-17 0 0,-1 0 0,19 0 16,-1 0-16,-17 0 0,-1 0 15,19 0-15,-19 0 0,19 0 0,-19 0 16,18 0-16,1 0 0,-1 0 0,0 0 15,36 0-15,-18 0 0,-18 0 16,0 0-16,1 0 0,-1 0 16,-18 0-16,1 0 0,17-18 15,-17 18-15,0 0 16</inkml:trace>
  <inkml:trace contextRef="#ctx0" brushRef="#br1" timeOffset="106834.36">22631 7444 0,'-18'35'16,"36"-70"-16,-36 88 15,18-18 1,0-18-1,0 19 1,0-19 0,0 1-16,0 0 31,53-18-31,35 0 31,-70 0-31,17 0 0,-17 0 0,17 0 16,-17 0-16,70-18 15,-71 18-15,1 0 0,17 0 0,-17 0 16,0 0-16,-1 18 0,1-1 16,0-17-16,-18 18 0,17 17 15,-17-17-15,0-1 0,0 1 16,0 0-16,0-1 0,-70 1 0,-19 17 16,89-17-1,-70-18-15,52 18 0,-17-18 0,-71 17 16,71 1-16,0-18 15,-1 0-15,1 0 16,17 0-16,1 0 0,-1 0 0,1 0 16,17-35-16,-18 17 0,18 0 15</inkml:trace>
  <inkml:trace contextRef="#ctx0" brushRef="#br1" timeOffset="107140.4">22595 7444 0,'53'-18'46,"0"18"-30,-17-18-16,-19 18 0,36 0 16,-35 0-16,-1 0 0,19-17 0,-19 17 15,1 0-15,35 0 16,-36 0-16,1 0 0,17 0 16,-17 0-16,-18-18 0,18 18 15,-18-18-15,17 18 0</inkml:trace>
  <inkml:trace contextRef="#ctx0" brushRef="#br1" timeOffset="107620.99">23142 7003 0,'0'0'32,"0"17"-32,71 1 0,-1 0 15,-34-18-15,17 17 0,-1 1 16,1-1-16,18 1 0,-18 0 0,0-1 16,0 1-16,0 17 0,0-17 0,-18 17 15,0 1-15,0-1 0,1 0 0,-19-17 16,1 17-16,-18 18 0,0-18 0,0 0 15,0 1-15,-53-19 0,53 19 0,-53-1 16,53 0-16,-70 0 0,17-17 16,17 0-16,1 17 0,0-17 0,-1-1 0,19 1 15,-18-18-15,17 18 0,-17-18 16,17 17-16,-17-17 0,35-35 16</inkml:trace>
  <inkml:trace contextRef="#ctx0" brushRef="#br1" timeOffset="108080.96">24342 7056 0,'-36'0'46,"1"35"-30,0-18-16,0 54 16,17-36-16,18-17 15,-18 17-15,1 1 0,17-1 0,0 0 16,-18 0-16,18 1 0,0-1 0,0 0 16,0 0-16,0 1 0,0-19 0,0 19 15,53-1-15,-53 0 0,0-17 16,0-1-16,18 1 0,-18 0 15,35-1-15,-18-17 0,-17 18 16,18-18-16,0 0 0,-1 0 16,1 0-16,0 0 0,-1-18 15</inkml:trace>
  <inkml:trace contextRef="#ctx0" brushRef="#br1" timeOffset="108499.82">24800 7267 0,'71'-17'16,"-142"34"-16,177-34 0,-88 17 15,-1 0-15,1 0 0,-18 35 16,18-35-16,-18 18 16,0 17-16,0-18 0,0 1 0,0 0 15,0-1-15,0 19 0,0-19 0,0 1 16,-36 0-16,36-1 0,0 1 16,0-1-16,0 1 15,53-18 1,36 0-1,-54 0 1,0 0-16,0-18 0,-17 18 0,17 0 16,1 0-16,-19 0 0,18 0 0,-17-17 15,17 17-15,-17 0 0,0 0 16</inkml:trace>
  <inkml:trace contextRef="#ctx0" brushRef="#br1" timeOffset="108775.54">25347 7197 0,'-18'0'31,"36"0"-31,-36 35 0,18 36 15,0-36 1,36-18-16,-36 19 0,0-1 0,0-17 0,35 17 16,-35 0-16,0 0 0,0-17 0,18 17 15,-18 1-15,0-19 0,0 19 0,0 16 16,17-34-16,-17 0 0,0-1 16,0 1-16,0-36 31</inkml:trace>
  <inkml:trace contextRef="#ctx0" brushRef="#br1" timeOffset="109093.31">25947 7267 0,'0'36'16,"0"-19"-16,0 36 16,0-18-16,0-17 15,0 17-15,0 1 0,0-19 0,0 18 16,0-17-16,0 17 0,0-17 0,35 0 15,-17 52 1,-18-52 0,17-18-16,-17-18 15</inkml:trace>
  <inkml:trace contextRef="#ctx0" brushRef="#br1" timeOffset="109309.14">25594 7567 0,'0'0'16,"35"0"-1,106 0 1,-105 0-16,17-18 16,35 18-16,-53 0 0,36-17 15,-36 17-15,-17 0 16,-1 0-16,1 0 0,-1 0 0,1 0 15,-18-18 1,0 1-16</inkml:trace>
  <inkml:trace contextRef="#ctx0" brushRef="#br1" timeOffset="109930.72">26741 7391 0,'0'0'0,"-18"0"16,18-18-1,0 0 1,53 1 0,0-1-1,-53 1-15,53 17 0,-36 0 0,19-18 16,-1 18-16,0-18 0,0 18 15,36-17-15,-36 17 0,1 0 0,-1 0 16,0 0-16,0 0 0,-17 0 0,0 0 16,17 0-16,-17 0 0,-18 17 0,17-17 15,-17 36-15,0-19 0,0 1 0,0-1 16,-70 19-16,70-19 0,-71 19 0,36-1 16,-18 0-16,18-17 0,-18 17 0,0-17 15,18 17-15,-1-17 0,1 17 0,0-17 16,-1-1-16,1 18 0,17-17 15,1-18-15,-1 18 0,1-18 16,17 17-16,-18-17 0,71 0 31,53 0-15,-71 0-16,18 0 0,-18 0 16,0-17-16,18 17 0,36 0 15,-54-18-15,18 18 0,-18 0 16,-17 0-16,-1 0 0,1-18 15,0 18-15,-18-17 16</inkml:trace>
  <inkml:trace contextRef="#ctx0" brushRef="#br1" timeOffset="110500.24">27658 7479 0,'0'18'16,"0"-1"0,17 18-16,-17-17 0,18 0 15,-18-1-15,18 1 0,-18 0 0,17-1 16,1 1-16,-18 0 0,35 17 15,-17-18-15,0 1 16,-1-18-16,-17 18 16,0-54 15,0-16-15,0 34-16,0-17 0,0 17 15,0-53-15,0 36 0,0 0 16,0 0-16,0-1 0,0-17 15,0 18-15,0 0 0,0 0 0,0-1 16,0 1-16,0 17 0,0 1 0,0-1 16,0 0-16,0 1 0,0-1 15,71 18 1,-18 0 0,-18-17-16,0 17 0,0 0 0,18 0 0,0 0 15,-17 0-15,34 0 0,-17 0 0,18-18 16,-18 18-16,88 0 0,-71 0 15,1 0-15,-18-18 0,53 18 16,-71 0-16,0 0 0,18 0 16,-35 0-16,-1-17 0,1 17 15,-71 0 32</inkml:trace>
  <inkml:trace contextRef="#ctx0" brushRef="#br1" timeOffset="110955.43">28328 7303 0,'-18'17'31,"36"-34"-31,-36 52 0,18-18 0,0 1 15,53 0-15,-53-1 16,0 1-16,0 0 16,18 17-1,0-35 1,-18 18-16,17-18 16,1 0-16,17 17 15,-17-17-15,-1 0 0,19 0 16,-19 0-16,19 0 0,-1 0 0,0 0 15,0 0-15,-17 0 0,17 18 16,1-18-16,-19 0 16,1 17-16,0-17 0,-18 18 0,17 0 15,-17-1-15,0 1 16,0 0-16,0-1 0,-53-17 0,53 18 16,-53 0-16,-17-1 0,35-17 15,-1 18-15,1-18 0,-36 17 16,36-17-16,-18 0 0,36 0 15,-19 0-15,19 0 0,-1 0 16,18-35-16,-18 35 0,18-17 16,0-1-16,0 0 0,0 1 15</inkml:trace>
  <inkml:trace contextRef="#ctx0" brushRef="#br1" timeOffset="111260.39">28310 7285 0,'0'-18'31,"89"18"-15,-19 0-16,-35 0 16,1 0-16,-1 0 0,0 0 0,-17 0 15,17-17-15,0 17 0,-17 0 0,35 0 16,-35 0-16,-1-18 0,1 18 16,0 0-16,-1 0 0,1-18 15</inkml:trace>
  <inkml:trace contextRef="#ctx0" brushRef="#br1" timeOffset="111724.21">29316 6773 0,'-18'0'0,"36"0"0,-36 18 0,18 0 16,53 17 0,-53-17-16,71-1 0,-71 1 0,88 17 0,-35-17 15,53 35-15,-53-18 0,-1 0 16,1 0-16,0 1 0,-17 17 16,-1-18-16,0 18 0,-17-18 0,-1 18 15,-17 0-15,0 0 0,0-18 0,0 18 16,-53 0-16,53-18 0,-70 1 0,17 16 15,0-16-15,0-1 0,0 0 16,0 1-16,0-19 0,1 19 0,-37-1 16,36-18-16,18 1 0,0 0 15,17-18-15,-17 0 0,17 0 0,18 17 0</inkml:trace>
  <inkml:trace contextRef="#ctx0" brushRef="#br1" timeOffset="113380.9">19121 6897 0,'0'0'0,"-18"0"0,18-18 16,35 1 15,106-19-15,-123 36-16,17-17 0,18 17 15,-18-18-15,18 18 0,-17-18 0,17 18 16,-1-17-16,1-1 0,18 18 0,-18-18 16,17 1-16,-17 17 0,18-18 15,-1 18-15,1-17 0,0-1 0,17 18 16,0-18-16,0 1 0,18 17 0,17-18 15,-17 18-15,35-18 0,-17 18 0,17-17 16,18 17-16,-1-18 0,1 18 0,0 0 16,0 0-16,17 0 0,159-18 15,-158 18-15,-19 0 0,1 0 0,0 0 16,-18 0-16,0 0 0,-17 0 0,-1 36 16,1-36-16,-36 17 0,70 1 15,-87 0-15,-18-1 0,0 1 0,-18 0 16,18-1-16,-18 1 0,1-1 15,-1 1-15,0 0 0,0-1 0,-17 1 16,17 0-16,-17-1 0,0-17 0,-1 18 16,19 0-16,-19-18 15,-17-18 17,0 0-17</inkml:trace>
  <inkml:trace contextRef="#ctx0" brushRef="#br1" timeOffset="115547.54">18309 9190 0,'0'18'15,"0"17"16,0-18-15,0 36 0,0-17-16,35-19 0,-35 19 0,53 16 15,-53-34-15,18 53 16,17-54-16,-35 1 0,18 0 0,0 34 16,-18-34-16,0 0 15,0-1-15,0 1 16,0-36 15</inkml:trace>
  <inkml:trace contextRef="#ctx0" brushRef="#br1" timeOffset="116186.35">18697 9137 0,'0'18'47,"0"-1"-31,0 19-16,36-1 16,-36-18-16,0 19 15,17-1-15,-17 0 0,18-17 16,-1 35-16,-17-36 0,18 1 15,0 0-15,-18-1 0,17 1 0,1 0 16,0-1-16,-1-17 0,1 18 16,17 0-16,-17-18 0,17 17 0,0-17 15,-17 18-15,0-18 0,17 0 0,0 0 16,0 0-16,-17 0 0,17 0 0,1 0 16,-1 0-16,0-35 0,-17 35 0,35-18 15,-18 0-15,-17 18 0,-1-17 16,1-1-16,0 18 0,-1-18 0,-17 1 15,0-1-15,0 0 16,0 1-16,-35-1 0,-18 1 16,18 17-1,-18 0-15,18 0 0,17 0 16,-35 0-16,18 17 0,-1-17 16,19 0-16,-1 35 0,-17-35 15,17 18-15,1-18 0,-1 18 0,18-1 16,-18-17-16,1 18 0,17 0 15,0-1-15,-18-17 0,18 18 0,0 0 16,0-1-16</inkml:trace>
  <inkml:trace contextRef="#ctx0" brushRef="#br1" timeOffset="118952.19">19244 6791 0,'-18'0'0,"1"0"0,-36 18 31,35-18-31,1 0 15,17-18 126,35 0-125,-35 1-16,17 17 0,-17-18 15,53 18-15,-35 0 0,0-18 0,17 18 16,0-17-16,-17 17 0,17 0 16,0-18-16,1 18 0,-1-17 0,18-1 0,-18 18 15,0-18-15,18 18 0,0-17 16,-17-1-16,16 18 0,1-18 0,36 1 15,-36-1-15,-18 18 0,18 0 16,-18-18-16,0 18 0,1-17 0,-1 17 16,0 0-16,-17-18 0,17 18 0,-17 0 15,17 0-15,-17-18 0,17 18 0,-18 0 16,1 0-16,0 0 0,17-17 0,-17 17 16,52 0-16,-52 0 0,17-18 15,0 18-15,-17 0 0,17 0 16,1-17-16,-1 17 0,0 0 0,0 0 0,18 0 15,36-18-15,-37 18 0,1-18 16,53 18-16,-53 0 16,18-17-16,-18 17 0,17 0 0,-17-18 15,18 18-15,-18 0 0,70-18 16,-52 18-16,-1-17 0,-17 17 0,0 0 16,0 0-16,0-18 0,0 18 0,0 0 15,0-18-15,-1 18 0,1 0 0,0 0 16,0 0-16,0-17 0,0 17 0,0 0 15,0 0-15,0-18 0,0 18 0,17 0 16,-17 0-16,0-17 0,0 17 0,0 0 16,0 0-16,17-18 0,-17 18 0,0 0 15,18 0-15,-18 0 0,0 0 0,17-18 16,-17 18-16,18 0 0,-18 0 16,17 0-16,-17 0 0,18 0 0,-18 0 0,52-17 15,-52 17-15,0 0 16,35 0-16,-35 0 0,0 0 15,0 0-15,18 0 0,-18 0 0,0-18 16,-1 18-16,1 0 0,0 0 0,0 0 16,0 0-16,18 0 0,-18 0 15,0-18-15,17 18 0,-17 0 0,0 0 16,17 0-16,-17 0 0,71 0 0,-71 0 16,17 0-16,-17 0 0,18 0 15,-1 0-15,-17 0 0,18 0 0,-18 0 16,17 0-16,-17 0 0,18 0 0,-18 0 15,0 0-15,0 0 0,-1 0 0,54 0 16,-70 0-16,16 0 0,-16 0 16,-1 0-16,0 0 0,1 0 0,-1 0 15,0 0-15,0 0 0,1 0 0,-1 0 16,18 0-16,-18 0 0,18 0 0,0 18 16,0-18-16,17 0 0,-17 0 0,0 0 15,18 0-15,-18 0 0,0 0 0,-18 18 16,18-18-16,0 0 0,-18 0 0,0 17 15,18-17-15,-17 0 0,-19 0 0,18 0 16,-17 0-16,0 18 0,17-18 16,-17 0-16,-1 0 0,1 18 15,0-18-15,-1 0 16,1 0-16,-18 17 16,17-17-1,-17 18 173,0-1-188,0 36 15,0-35 1,0 0-16,0-1 0,0 1 0,0 0 16,0-1-16,0 18 0,0-17 15,0 0-15,0-1 16,0 1-16,0 0 15,36-18 17,-36-18 30,17 0-46,1 18-1,-18-17-15,18-1 16,-18 0 0</inkml:trace>
  <inkml:trace contextRef="#ctx0" brushRef="#br1" timeOffset="119560.28">27640 6438 0,'-17'0'15,"69"18"16,-16-18-15,70 35 0,-89-35-16,1 18 15,17-18-15,-17 17 0,17-17 0,-17 0 16,17 18-16,-17-18 0,17 0 0,-18 18 16,1-18-16,0 0 0,-1 0 0,1 0 15,0 0-15,-1 17 16,1-17-1,0 0 17,-18-17 15,0-1 31,53 0-63,-53 1-15,35-1 16,18-17-16,-36 35 16,1-18-16,17-17 0,1 35 15,-19-18-15,18 1 0,-17-1 16,0 18-16,-1-18 0,1 18 15,0-17-15,-1 17 16</inkml:trace>
  <inkml:trace contextRef="#ctx0" brushRef="#br1" timeOffset="121563.68">20249 9084 0,'0'18'31,"0"52"-15,36-52-1,-36 0-15,0 17 0,35-18 0,-35 1 16,0 17-16,35-17 0,-35 0 0,18 17 16,-18-17-16,18-1 0,-18 1 0,17-1 15,-17 1-15,0 0 0,0-1 16,-35-17-1,-18 0 1</inkml:trace>
  <inkml:trace contextRef="#ctx0" brushRef="#br1" timeOffset="121844.8">19826 9296 0,'0'0'0,"71"0"31,70 0-15,-106 0-16,18 0 16,0 0-16,53 0 0,-36 0 15,-34 0-15,16 0 0,1 0 0,0 0 16,-17 0-16,-1 0 0,0 0 0,0 0 15,-17 0-15,0 0 0,-1 0 16,1 0-16,0 0 0,-1 0 16,-17-18-1,0 0-15</inkml:trace>
  <inkml:trace contextRef="#ctx0" brushRef="#br1" timeOffset="122336.07">21343 9013 0,'0'18'32,"-35"0"-17,35-1-15,-35 1 0,35 0 16,-36-1-16,36 1 0,0 0 0,0-1 16,0 1-16,0 0 15,0-1-15,53-17 0,-53 18 0,53-1 16,0-17-16,-53 18 0,53-18 15,-18 0-15,-17 0 0,17 0 0,0 0 16,1 0-16,-1 0 0,18-35 0,-18 35 16,18-18-16,-18 18 0,1-17 0,-1 17 15,-17-36-15,17 19 0,-18-1 0,-17 0 16,0-17-16,0 17 0,0 1 16,0-1-16,-70 0 0,17 1 15,18-1-15,-18 1 0,17 17 0,-16-18 16,-37 18-16,54 0 0,-18 0 15,18 0-15,0 0 0,-1 0 16,1 0-16,0 18 0,17-18 0,-17 0 16,17 17-16,1-17 0,-1 18 0,0-1 15</inkml:trace>
  <inkml:trace contextRef="#ctx0" brushRef="#br1" timeOffset="122790.15">21502 9243 0,'0'17'0,"0"1"31,-35 0-15,-1-18-16,36 17 0,-17-17 15,17 18-15,-36 0 0,19-18 0,17 17 16,-18 1-16,18 0 0,-18-1 0,18 1 16,0-1-16,0 1 15,0 0-15,53-18 0,-53 17 16,0 1-16,53-18 0,-53 18 0,53-18 16,0 17-16,-35-17 0,17 0 15,0 0-15,18 0 0,-18 0 0,18 0 0,0 0 16,0-17-16,0 17 0,-18 0 15,18-36-15,-17 36 0,-1-17 0,0 17 16,-17-18-16,-1 0 0,1 1 0,-18-1 16,0-17-16,0 17 0,0 1 15,-53-19-15,0 19 0,53-1 16,-106-17-16,71 17 0,0 18 16,-53 0-16,52 0 15,1 0-15,0 0 0,17 0 0,-17 0 16,0 18-16,17-18 0,-17 17 0,17-17 15</inkml:trace>
  <inkml:trace contextRef="#ctx0" brushRef="#br1" timeOffset="123464.41">22331 9243 0,'17'17'16,"-17"1"-1,53 35 1,-35-35-16,17 17 0,-17-17 15,0-1-15,-1 1 0,-17-1 0,18 1 16,0 0-16,17-1 0,-35 1 16,17 0-16,1-18 0,-18 17 15,18-17-15,-18 18 0,17-18 16,-17-18 0,0 1-1,0-19 1,0 1-16,0 17 0,0 1 15,-53-1-15,53-17 0,0 0 0,-35 17 16,35-17-16,-35-1 0,35 19 0,-18-18 16,18-1-16,-17-17 0,17 36 15,0-19-15,0 19 0,0-1 16,0 0-16,0 1 16,35 17-16,-35-18 31,53 18-16,0 0 1,-18 0-16,0-17 16,18 17-16,0 0 15,-18-18-15,1 18 0,-1 0 0,0 0 16,0 0-16,1 0 0,17 0 0,-18 0 16,0 0-16,18 0 0,-18 0 0,18 0 15,-17 0-15,17 0 0,-18 0 0,0 0 16,36 0-16,-1 0 15,-52 0-15,17 0 0,-17 0 0,-1 0 16,1 0-16,0-18 0,-18 1 16</inkml:trace>
  <inkml:trace contextRef="#ctx0" brushRef="#br1" timeOffset="123958.15">23019 9155 0,'-18'35'16,"36"-70"-16,-36 88 0,18-36 16,53 1-16,-53-1 0,0 1 15,35-18-15,-35 18 0,18-1 16,-18 1-16,18-18 15,-18 18-15,17-18 16,1 0 15,0 0-15,-1 0-16,1 0 0,17-18 16,0 18-1,-17 0-15,0 0 0,-1 0 0,19 0 0,-19 0 16,18 0-16,-17 0 0,17 0 15,-17 0-15,17 0 0,-17 35 0,17-35 16,-17 18-16,17-18 0,-17 18 0,-1-1 0,1 1 16,0-1-16,-1 1 15,-17 0-15,0-1 0,0 1 16,0 0-16,-53-1 16,0 1-16,1 0 15,16-18-15,-17 0 0,18 17 0,0-17 16,0 0-16,-18 0 0,-36 0 15,72 0-15,-1 0 0,-17-35 16,17 35-16,18-18 16,0 1-16,0-1 0,0 0 15</inkml:trace>
  <inkml:trace contextRef="#ctx0" brushRef="#br1" timeOffset="124301.24">23036 9137 0,'0'-18'15,"53"18"17,0 0-17,35 0 1,-52 0-16,-19 0 0,19 0 0,-19 0 16,19 0-16,-1 0 0,0 0 15,-17 0-15,35 0 0,17-17 0,-35 17 16,1 0-16,-1-18 0,-17 18 0,17 0 15,-17 0-15,-1-18 0,1 18 16,0-17-16</inkml:trace>
  <inkml:trace contextRef="#ctx0" brushRef="#br1" timeOffset="124797.32">24589 9172 0,'-53'0'15</inkml:trace>
  <inkml:trace contextRef="#ctx0" brushRef="#br1" timeOffset="125171.59">24430 9137 0,'0'18'47,"0"17"-31,0-17-16,0-1 0,0 1 0,35 17 0,-35-17 15,0-1-15,18 19 0,-1-1 16,1-17-16,-18 17 0,18-18 0,-1 1 16,-17 0-16,18-1 15</inkml:trace>
  <inkml:trace contextRef="#ctx0" brushRef="#br1" timeOffset="125475">24024 9384 0,'71'0'32,"-36"0"-32,71 0 15,-71 0-15,53-18 16,-17 18-16,35-17 15,-53 17-15,0 0 0,-1-18 16,19 18-16,-36 0 0,1 0 0,-19 0 16,1 0-16,-1 0 0,-17-18 15</inkml:trace>
  <inkml:trace contextRef="#ctx0" brushRef="#br1" timeOffset="126697.51">23019 8061 0,'0'18'63,"88"-1"-47,-53 1-16,1-18 15,-1 18-15,18-1 0,-18-17 0,18 18 16,0-1-16,0-17 0,17 18 0,-17-18 15,18 18-15,-18-18 0,17 0 0,1 0 16,-1 0-16,1 0 0,-18 0 0,17 0 16,1 0-16,52-18 15,-52 0-15,-18 18 0,17-17 0,1 17 0,-18-18 16,0 1-16,53-1 0,-71 18 16,0-18-16,-17 1 0,17 17 0,-17 0 15,-18-18-15,17 18 0,1 0 16</inkml:trace>
  <inkml:trace contextRef="#ctx0" brushRef="#br1" timeOffset="128360.63">25700 9066 0,'0'-17'15,"0"-1"16,0 0 1,-35 18-32,-1 0 0,-34 0 15,52 0-15,-17 0 0,-18 0 16,18 0-16,-1 0 0,1 18 0,-18-18 16,-17 18-16,34-1 0,1-17 15,17 36-15,-34-19 0,34 1 16,18 0-16,35 35 15,106-18 1,-88-18 0,0-17-16,0 18 0,0-18 15,17 18-15,-17-1 0,18-17 0,-18 18 16,0 0-16,-18-18 0,18 17 0,18 1 16,-54 0-16,18-1 15,-35 1-15,0-1 0,0 1 0,-52 0 16,52-1-16,-53-17 0,0 18 15,17-18-15,-16 18 0,-37-1 16,36-17-16,0 0 0,18 18 0,0-18 16,0 0-16,-1 0 0,1 0 0,17 0 15,1 0-15,-1-35 0,1 17 16,17-17-16,0-1 16,52 1-16,-52 0 15,53 17-15,-53-17 0,71 0 0,-36 17 16,53-35-16,-35 36 0,-17-1 15,-1 0-15,35-17 0,-52 17 16,17 18-16,-17-17 0,0 17 0,-18-18 16,17 0-16,-17 1 15,-53 17-15,0 0 16,53-18-16,-70 18 0</inkml:trace>
  <inkml:trace contextRef="#ctx0" brushRef="#br1" timeOffset="129432.46">26123 9225 0,'-17'0'15,"17"18"17,52 35-17,-52-36-15,0 1 16,53 0-16,-53-1 0,18 1 0,17 35 16,-35-36-16,36 1 0,-19 0 15,1-1-15,0 1 16,-1-18-1,-17 18-15,0-54 32,0 1-17,0 17-15,0 1 16,0-18-16,0 17 0,0-17 16,0 17-16,0-17 0,0-1 0,0 1 0,0 0 15,53 0-15,-53-1 0,0 1 16,35 0-16,-35-1 0,0 1 0,18-18 15,-18 36-15,0-19 0,0 19 16,0-19-16,0 19 0,0-1 0,0 1 16,0-1-16,0 0 15,0 1-15,-18 17 32,54 0 14,87 0-30,-88 0-16,18 0 16,-17 0-16,16 0 0,1 0 0,-17 0 15,17 0-15,35 0 0,-53 0 16,18 0-16,-18 0 0,1 0 0,-1 0 16,-18 0-16,1 0 0,17 0 15,-17 0-15,0 0 16,-18 17 15</inkml:trace>
  <inkml:trace contextRef="#ctx0" brushRef="#br1" timeOffset="129987.83">26846 9013 0,'0'0'0,"0"18"15,-17 0-15,17-1 16,0 1-1,0 17 1,0-17-16,0 0 16,0-1-1,35-17 1,-17 0 15,-1 0-31,1 0 16,0 0-16,-1 0 0,54 0 15,-36 0-15,-17 0 16,17 18-16,18-18 0,-35 0 16,17 18-16,-18-18 0,1 0 0,17 17 15,-17 1-15,17-1 0,-17 1 16,0 0-16,-1-1 0,-17 1 16,0 0-16,0-1 0,0 1 0,0 0 15,-53-1-15,18 18 0,-36-17 16,36 0-16,-53-1 15,35-17-15,18 0 0,-18 0 16,18 18-16,-18-18 0,17 0 0,1 0 0,0 0 16,17 0-16,-17 0 0,17 0 0,-17 0 15,17 0-15,1-18 16,-1 18-16,18-17 0,0-19 16</inkml:trace>
  <inkml:trace contextRef="#ctx0" brushRef="#br1" timeOffset="130358.48">26741 9031 0,'0'-18'16,"35"18"-16,-18 0 16,19 0-16,-19 0 15,1-17-15,0 17 0,-1 0 16,19 0-16,-19 0 0,19 0 15,-1-18-15,18 18 0,-18 0 0,0 0 0,1 0 16,34 0-16,-35-17 0,-17 17 16,35 0-16,-35 0 15,-1 0-15,1 0 0,-1 0 16,1-18-16</inkml:trace>
  <inkml:trace contextRef="#ctx0" brushRef="#br1" timeOffset="130971.72">27993 9102 0,'0'17'31,"0"1"-31,0 0 16,0 35-1,0-36-15,35 18 0,-35 1 16,0-19-16,0 1 0,35 0 15,-35-1-15,0 1 0,0 0 0,18-1 0,-18 1 16,0-1-16,0 1 0,0 0 16</inkml:trace>
  <inkml:trace contextRef="#ctx0" brushRef="#br1" timeOffset="131209.7">27623 9331 0,'0'0'16,"52"0"-16,1-18 16,106 18-1,-106 0-15,0 0 16,0-17-16,0 17 0,0 0 0,-18 0 15,18 0-15,-18 0 0,0-18 0,1 18 16,-19 0-16,1 0 0,0 0 0</inkml:trace>
  <inkml:trace contextRef="#ctx0" brushRef="#br1" timeOffset="133214.32">22666 8132 0,'0'17'16,"53"-17"15,-18 18-15,0-1-16,1-17 0,-19 18 0,1-18 15,35 18-15,-18-1 0,89 1 16,-89 0-16,18-18 16,-18 17-16,18-17 0,-18 0 15,1 0-15,-1 18 0,18-18 0,-18 0 0,0 0 16,1 18-16,17-18 0,-18 0 15,18 17-15,0-17 0,17 0 0,-17 0 16,35 18-16,-17-18 0,70 0 16,-53 0-16,0 0 0,89 0 15,-89 0-15,0 0 0,18 0 0,-18 0 16,0 0-16,1 0 0,-19 0 16,1 0-16,-1 0 0,1 0 0,-18 0 15,0 0-15,0 0 0,-1 0 0,1 0 0,0 0 16,-17-18-16,17 18 0,-18 0 0,18 0 15,0 0-15,0 0 0,-18-17 16,18 17-16,-18 0 0,0-18 0,18 18 16,-18 0-16,18 0 0,-17-18 0,-1 18 15,18 0-15,-18 0 0,0 0 0,18-17 16,-35 17-16,17 0 0,1-18 0,-19 18 16,18 0-16,1-18 0,-19 18 15,19 0-15,-19-17 0,1 17 0,17-18 16,-17 18-16,-1 0 0,1-18 0,0 18 15,-1 0-15,19-17 0,-19 17 16,1 0-16,17-18 16</inkml:trace>
  <inkml:trace contextRef="#ctx0" brushRef="#br1" timeOffset="134257.32">28787 8978 0,'0'0'0,"-18"0"16,18 18 62,0-1-63,0 19-15,0-19 0,0 1 16,0 0-16,0-1 0,0 1 0,0 35 16,0-35-16,0-1 0,0 1 15,0-1-15,0 1 0,0 0 16,0-1-16,0 1 15,53-18 48,18 0-47,-54 0-1,18 0-15,18 0 0,-35 0 16,17 0-16,-17 0 0,17 0 0,-17 0 15,17 0-15,-17 0 0,17 0 0,-17 0 16,-1 0-16,1 0 0,17-18 16,-17 18-16,-1 0 15,-17-17-15,0-1 32,0 0-17</inkml:trace>
  <inkml:trace contextRef="#ctx0" brushRef="#br1" timeOffset="134584.74">29210 8961 0,'0'0'31,"0"17"-15,0 36-1,0-18-15,0-17 0,0 0 16,0 17-16,0 0 0,0-17 0,0 17 16,0 0-16,0-17 0,0 53 15,0-36-15,0-17 0,0 17 16,0-18-16,0 1 0,0 0 0,0 17 15,0-17-15,0-1 16,0 1-16</inkml:trace>
  <inkml:trace contextRef="#ctx0" brushRef="#br1" timeOffset="135460.9">29651 9402 0,'0'35'16,"-35"0"15,35-17-31,0 35 16,0-36-16,0 1 0,53 0 15,-53-1-15,35 1 0,-35-1 16,18 1-16,-1-18 16,1 0 15,-18-35-16,17 17-15,-17 1 0,0-1 16,0-17-16,0 17 0,0 0 0,0-17 16,0 17-16,18-17 0,-18 0 0,0-18 15,0 18-15,18-1 0,-18-16 0,0 16 16,17 1-16,-17 0 0,0 17 0,0-17 16,18-1-16,-18 19 0,0-1 15,0-17-15,18 17 0,-18 1 0,0-1 16,0 0-16,0 1 0,0-1 0,17 18 15,-17-18-15,0 1 0,0-1 16,0 1-16,18 17 16,-18-18-16,0 0 31,35 18 47,106 0-62,-88 0-16,0 0 0,18 0 0,-18 0 15,35 0-15,-35 0 0,35 0 0,-18 0 16,1 0-16,17 0 0,-17 0 0,-1 0 16,54 0-16,-71 0 0,0 0 15,35 0-15,-53 0 0,0 0 16,18 0-16,-35 0 15,0 0-15,-1 0 0,1 0 0,-71 0 47</inkml:trace>
  <inkml:trace contextRef="#ctx0" brushRef="#br1" timeOffset="137740.22">30145 9190 0,'-18'0'15,"36"0"-15,-36-18 63,54 1-48,-36-1-15,17 0 16,1 18-16,-1-17 16,1 17-16,0 0 15,17-18-15,-17 18 0,-1 0 16,19 0-16,-1-18 0,-18 18 16,1 0-16,17 0 0,-17 0 0,17 0 15,1 0-15,-19 0 0,1 0 16,-1 0-16,1 18 0,0-18 0,-1 18 15,1 17-15,0-17 0,-18 35 16,0-18-16,-53 53 31,53-53-31,-36-17 0,36 17 0,-194 53 32,159-70-32,0 0 0,-36-1 15,36 1-15,0 0 0,-18-1 16,35-17-16,1 0 0,-1 0 0,0 0 15,18-17 17,53-1-17,-17 18 1,69 0 0,-87 0-16,17 0 15,1 0-15,-19 0 0,18 0 0,1 0 16,-1 0-16,-17 0 0,17 0 0,0 0 15,-17 0-15,35 0 0,-36 0 16,1 0-16,0 0 0,-1 0 16,1 0-16,0 0 0,-1 0 15,19-18 1,-19 1 0</inkml:trace>
  <inkml:trace contextRef="#ctx0" brushRef="#br1" timeOffset="138248.79">31133 9225 0,'-36'0'31,"19"18"1,17-1-32,0 1 0,0 0 31,0-1-31,35 1 15,18 0 1,0-18-16,0 17 16,-18 1-16,-17-18 0,35 18 15,-36-1-15,1-17 0,0 18 16,-1-18-16,1 17 0,-1 1 16,-17 17-1,0-17-15,-52-18 16,52 18-16,-53-18 0,53 17 15,-53-17-15,35 0 0,-17 18 0,-1-18 16,19 0-16,-18 0 0,-1 0 0,1 0 16,17 0-16,-35 0 0,1 0 31,34-18-31,18-17 16</inkml:trace>
  <inkml:trace contextRef="#ctx0" brushRef="#br1" timeOffset="138608.21">31150 9190 0,'0'-18'15,"36"18"17,-19 0-32,36 0 15,-35-17-15,17 17 0,0 0 16,1 0-16,17-18 0,-18 18 15,18 0-15,-18-18 0,18 18 0,-18 0 0,53-17 16,-52 17-16,-19 0 16,19 0-16,-19-18 0,1 18 0,-1 0 0,1 0 15,-88 0 1</inkml:trace>
  <inkml:trace contextRef="#ctx0" brushRef="#br1" timeOffset="140288.47">18380 10636 0,'-18'0'16,"0"-17"0,18 34 62,36 36-78,-36-35 15,0 17-15,35 0 0,-35-17 0,0 17 16,35 36-16,-35-36 0,18 0 16,-18 1-16,18-1 0,-18-17 0,17 17 15,-17-17-15,18-1 0,-18 1 0,0-1 16,0 1-16,17-18 0,-17 18 0,0-1 16,0-34 15,0-19-16</inkml:trace>
  <inkml:trace contextRef="#ctx0" brushRef="#br1" timeOffset="140833.68">18768 10619 0,'0'0'0,"17"0"16,1 0-1,-18 17-15,0 19 16,0-19-16,0 1 15,0-1-15,0 1 0,0 0 0,0-1 16,0 1-16,0 17 0,0-17 0,0 17 16,0-17-16,0 17 0,0-17 15,0-1-15,0 1 0,0 17 0,53-17 0,0 17 16,-18-17-16,0-18 0,1 18 16,-1-18-16,0 17 0,1-17 0,52 0 15,-53 0-15,0 0 16,54 0-16,-54-35 0,0 35 15,36-18-15,-54 1 0,19-1 16,-1-17-16,-18 17 0,-17 0 16,0 1-16,0-1 0,0 0 15,-52 1-15,16-1 16,-17 18-16,-141 0 16,141 35-1,18-35-15,0 18 0,0-18 0,-1 18 16,1-18-16,17 17 0,-35 1 15,36 0-15,-1-1 0,1 1 16,17 0-16,-18-1 0,18 1 16,-18-18-16,18 18 0,0-1 0</inkml:trace>
  <inkml:trace contextRef="#ctx0" brushRef="#br1" timeOffset="141379.25">20249 10672 0,'0'17'15,"36"36"1,-1 0-1,-35-18-15,35-17 0,-35 17 0,18 0 16,-18-17-16,18 17 0,-1 1 16,-17-1-16,18-17 0,-18-1 0,0 1 15,0 0-15,0-1 16,-35-17 0</inkml:trace>
  <inkml:trace contextRef="#ctx0" brushRef="#br1" timeOffset="141629.2">20091 10883 0,'-18'0'15,"36"0"-15,-36-17 0,71 17 16,35 0 15,-53 0-31,1 0 0,-1 0 0,0-18 0,1 18 16,-1 0-16,0 0 0,36 0 15,-54 0-15,1 0 0,0 0 16,-1 0-16,1 0 0</inkml:trace>
  <inkml:trace contextRef="#ctx0" brushRef="#br1" timeOffset="143354.19">21661 9895 0,'-18'0'16,"36"0"-16,34 0 62,19 0-62,-36 0 16,54 0-16,-37 0 0,1 0 16,0 0-16,18 0 0,-1 0 0,1 0 15,17 0-15,0 0 0,-17 0 16,17 0-16,0 0 0,0 0 0,-17 0 0,0 0 15,17 0-15,-35-17 0,17 17 16,-17 0-16,0 0 0,-18 0 0,1 0 0,-1 0 16,-17 0-16,17 0 15,-18 0 1</inkml:trace>
  <inkml:trace contextRef="#ctx0" brushRef="#br1" timeOffset="144288.68">25329 9843 0,'53'0'16,"-17"0"-1,34 0-15,71 0 16,-70 0-16,-1 0 15,72 0-15,-54 0 0,88 0 16,-88 0-16,18 0 0,-18 0 16,1-18-16,-1 18 0,-18 0 0,1 0 15,52 0-15,-70 0 0,0-18 16,-18 18-16,1 0 0,17 0 0,-36 0 16,19-17-16,-19 17 0,1 0 0,-1 0 15,1 0-15,0 0 31</inkml:trace>
  <inkml:trace contextRef="#ctx0" brushRef="#br1" timeOffset="152806.24">21325 10566 0,'-17'0'0,"-1"-18"16,1 18-1,17 18 32,0 17-31,0-17-16,0-1 15,0 1-15,0 0 0,0-1 0,0 1 16,0-1-16,0 19 0,0-19 0,0 19 16,0-1-16,0 0 0,0-17 0,0 17 15,0 0-15,0 1 0,0-19 0,0 36 16,0-35-16,0 0 0,0-1 16,0 1-16,0-1 0,0 1 15,52-18 1,-52-35-1,0 17-15</inkml:trace>
  <inkml:trace contextRef="#ctx0" brushRef="#br1" timeOffset="153362.19">21802 10566 0,'-53'0'16,"17"35"-1,-16 18 1,52-35-16,-18 34 16,18-34-16,-18 0 15,18 35-15,0-36 0,0 19 16,0-19-16,0 18 0,0-17 0,0 0 16,0 17-16,36-17 0,-36-1 0,0 1 15,52 0-15,1 17 16,-17-17-16,-1-1 0,0-17 15,1 0-15,-1 18 0,0-18 0,0 0 16,18 0-16,-17 0 0,-1 0 0,0 0 16,0-35-16,1 35 0,-19-18 0,36 0 15,-35 1-15,-1-1 0,1 0 16,0 1-16,-18-19 0,17 19 16,-17-36-16,0 35 0,-53 1 15,53-1-15,-52 18 0,-1 0 16,17 0-16,1 0 0,-18 0 0,18 18 15,-18-18-15,0 17 0,18-17 0,0 35 16,-1-35-16,1 18 0,17 0 0,1-1 16,-1-17-16,0 18 0,1 0 15,-1-18-15,18 17 0,-18-17 16,18 18-16</inkml:trace>
  <inkml:trace contextRef="#ctx0" brushRef="#br1" timeOffset="154125.2">22648 10866 0,'0'17'31,"0"36"-16,0-18-15,0-17 16,53 0-16,-53-1 0,36 1 0,-36 0 16,35 17-16,-35-17 0,35-1 15,-17 1-15,-18-1 0,35 1 0,-17 0 16,-18-1 0,17-17-1,-17-17 16,0-1-15,0 0-16,18 1 16,-18-1-16,0-17 0,18 17 0,-18-17 15,0 17-15,17-17 0,-17 0 0,18-18 16,-18 18-16,17-54 0,-17 54 16,0-35-16,0 34 0,0 19 15,0-36-15,0 35 0,0 0 16,0 1-16,0-1 0,-35 18 15,70 0 48,36 0-47,-18 0-16,-18 0 0,89 0 15,-71 0-15,17 0 0,-17 0 16,18 0-16,-1 0 0,-17 0 0,18-17 15,-1 17-15,-17 0 0,18-18 0,35 18 16,-71-18-16,0 18 0,0 0 16,1 0-16,-19 0 0,-17-17 15,18 17-15,-71 0 32,53 35-32,-53-35 0</inkml:trace>
  <inkml:trace contextRef="#ctx0" brushRef="#br1" timeOffset="154684">23477 10707 0,'-35'17'15,"70"-34"-15,-88 34 0,53 36 32,0-35-32,0 0 0,0-1 15,0 1-15,0 0 0,0-1 16,36 1-16,-36-1 16,17-17-1,1 0 16,17 0-15,-17 0-16,17 0 16,-17 0-16,-1 0 0,1 0 15,0 0-15,17 0 0,-17 0 0,17 0 16,0 0-16,1 0 0,-19 0 0,18 0 16,1 18-16,-19-18 0,36 18 15,-17 17-15,-19-17 0,1-1 0,-1-17 16,1 18-16,0 0 0,-1-1 0,-17 19 15,0-19-15,0 1 0,0-1 16,0 1-16,-53-18 0,53 18 16,-52-18-16,52 17 0,-71-17 15,18 0-15,-35 18 0,35-18 0,18 0 16,-18 0-16,0 0 0,18 0 0,-18 0 16,17 0-16,-17-18 0,36 18 15,-1 0-15,18-17 16,-17 17-16,17-18 0,0 0 15,0-17 1</inkml:trace>
  <inkml:trace contextRef="#ctx0" brushRef="#br1" timeOffset="155102.59">23442 10724 0,'-18'-17'16,"54"17"31,17 0-31,0 0-16,-18 0 0,0 0 0,0 0 15,1 0-15,-1 0 0,18 0 16,-18 0-16,-17 0 0,-1 0 0,19 0 15,-19 0-15,1 0 0,17 0 16,-17 0-16,0 0 16,-1 0-16,1-18 0,-1 18 15,1 0-15,0-17 0,-1 17 16,1 0-16</inkml:trace>
  <inkml:trace contextRef="#ctx0" brushRef="#br1" timeOffset="155580.97">25135 10742 0,'0'18'32,"0"17"-17,0-17-15,0-1 16,0 19-16,0-1 16,0 0-16,0-17 0,0 17 0,0-17 15,0 17-15,0-17 0,0-1 0,0 36 16,0-35-16,0-1 0,0 1 15,0 0-15,0-1 0</inkml:trace>
  <inkml:trace contextRef="#ctx0" brushRef="#br1" timeOffset="155847.12">24642 10989 0,'-18'0'15,"36"0"-15,17 0 32,35 0-32,-17 0 15,0 0-15,177 0 16,-178-18-16,1 18 0,-17 0 15,-1 0-15,0-17 0,0 17 0,-17 0 16,0 0-16,17-18 16</inkml:trace>
  <inkml:trace contextRef="#ctx0" brushRef="#br1" timeOffset="156688.63">26264 10724 0,'0'18'47,"0"35"-32,0-35-15,0-1 0,0 1 0,0 0 16,-35-1-16,35 18 16,0-17-16,-18 0 0,18-1 15,-17-17-15,17 18 0,0 0 16,53-18-1,-53 17 1,35-17-16,106 0 16,-106 0-16,1 0 0,52 0 15,-35 0-15,0 0 0,-18 0 16,35 0-16,-34 0 0,-1 0 16,-17 0-16,-1 0 0,-17-17 15,0-1 32,0 0-47,-35 18 16</inkml:trace>
  <inkml:trace contextRef="#ctx0" brushRef="#br1" timeOffset="156972.34">26705 10689 0,'0'18'31,"53"52"-15,-53-52 0,0 70-16,18-53 15,-18 1-15,0-1 0,17 0 0,-17-17 16,18 17-16,-18 1 0,18-19 15,-18 18-15,0-17 0,0 17 0,0-17 0,0 0 16,0-1-16,0 1 16,0-36 15</inkml:trace>
  <inkml:trace contextRef="#ctx0" brushRef="#br1" timeOffset="157453.35">27340 10495 0,'-35'0'15,"-18"18"1,18-18-1,17 17-15,1-17 0,-1 36 0,0-36 16,-17 17-16,17 19 0,1-19 0,-19 1 16,19 17-16,-1-17 0,1 17 0,17 0 15,-18 1-15,0-1 0,18 18 0,0-18 16,0 0-16,0 1 0,0-1 0,53 18 16,-53-35-16,53 17 0,-53 0 0,35-17 15,18 35-15,-53-36 0,36 1 16,-1 0-16,-35-1 0,17-17 15,1 0-15,0 0 0,-1 0 16,1 0-16,0 0 0,-1 0 16,19-17-16,-19 17 0,1 0 0</inkml:trace>
  <inkml:trace contextRef="#ctx0" brushRef="#br1" timeOffset="159271.32">27587 10654 0,'-17'0'0,"17"18"78,0 34-62,0-34-16,0 0 16,0-1-16,0 1 0,0 0 15,0-1-15,0 1 0,0 0 16,0-1-1,35-17 32,-35-17-31,35 17 0,-35-18-16,18 18 15,-1 0-15,1 0 0,0-18 0,-1 18 16,1 0-16,0 0 0,-1 0 0,1 0 15,0 0-15,17-17 0,-18 17 16,19 0-16,-19 0 0,1 0 0,53 0 16,-54 0-16,1 0 0,17 35 0,0-35 15,-17 18-15,0-18 0,17 35 16,-17-18-16,-1 1 0,-17 0 16,18-1-16,-18 1 0,0 0 0,0-1 15,0 19-15,0-19 0,0 1 16,-53 17-16,18-35 15,-36 18-15,53-1 0,-17-17 16,0 0-16,-18 18 0,18-18 0,-1 0 16,1 0-16,0 0 0,17 0 0,-17 0 15,17 0-15,-17 0 0,17 0 16,1-18-16,-1 18 0,1-17 16,17-1-16,-18 18 0,18-17 15,0-1-15</inkml:trace>
  <inkml:trace contextRef="#ctx0" brushRef="#br1" timeOffset="160064.87">27728 10636 0,'-53'0'31,"36"0"0,70 0 94,17 0-109,-52 0-16,17 0 16,18 0-16,-35 0 0,17 0 15,0 0-15,-17 0 16,0 0-16,-1 0 16,-52 0 30,0 0-30</inkml:trace>
  <inkml:trace contextRef="#ctx0" brushRef="#br1" timeOffset="160700.93">28504 10530 0,'-52'0'15,"104"0"-15,-122 0 0,52 0 16,18 18 31,88 17-32,-52 1 1,-1-19-16,-17 1 0,35 17 16,-36 0-16,18-17 0,-17 17 0,17 18 15,-17-17-15,0-1 0,-18 0 16,17 0-16,-17-17 0,0 17 0,0 1 16,0-1-16,0-17 0,0 17 0,-53-18 15,53 19-15,-53-19 0,53 1 16,-52 0-16,52-1 0,-53 1 0,17 0 15,1-1-15,-18 1 0,18-18 16,17 17-16</inkml:trace>
  <inkml:trace contextRef="#ctx0" brushRef="#br1" timeOffset="162988.01">18662 12118 0,'-18'0'15,"1"0"1,-1 53 0,18-36-16,0 1 0,0 0 15,0 17-15,0 0 0,0-17 0,0 53 16,0-36-16,0 0 0,35 0 15,-35 1-15,0-1 0,0-17 16,36 34-16,-36-34 0,0 0 0,35-1 16,-35 1-16,18-18 0,-18 18 15,17-18-15,-17-36 32</inkml:trace>
  <inkml:trace contextRef="#ctx0" brushRef="#br1" timeOffset="163528.76">18927 12153 0,'17'0'16,"-17"35"15,18-35-31,-18 18 0,17 17 16,-17 1-16,0-19 16,0 1-16,0 0 0,0 17 0,0-17 15,0 17-15,0-18 0,0 19 0,0-19 16,0 19-16,0-19 0,0 1 0,0 0 15,53 17-15,-53-18 0,36 1 16,-36 0-16,70-18 0,-35 17 0,1 1 16,17 0-16,-18-18 0,53 17 15,-53-17-15,18 0 0,-17 0 0,-1 0 16,0 0-16,18-17 0,-18 17 0,36-36 16,-53 36-16,17-35 0,-18 35 15,1-18-15,0 1 0,-1-1 0,-17 1 16,0-1-16,0 0 0,0 1 0,0-1 15,0 0-15,-53 1 0,1 17 16,52-18-16,-53 18 0,35 0 16,-53 0-16,36 0 0,0 35 15,0-35-15,-1 18 0,1-18 0,0 18 16,0-18-16,17 35 0,0-35 0,1 18 16,-1-1-16,0 18 0,18-17 15,0 0-15,0-1 16,53-17-16</inkml:trace>
  <inkml:trace contextRef="#ctx0" brushRef="#br1" timeOffset="163991.01">20638 12188 0,'0'18'32,"35"53"-17,0-54-15,-35 1 0,0 0 16,35-1-16,-35 19 0,18-19 0,-18 1 15,0-1-15,0 1 0,18 17 0,-18 1 16,0-19-16,17 1 16,-17 0-16</inkml:trace>
  <inkml:trace contextRef="#ctx0" brushRef="#br1" timeOffset="164226.75">20302 12400 0,'0'0'0,"-17"0"0,87 0 31,89 0-15,-106 0-16,0 0 15,0 0-15,0 0 0,0 0 0,-18 0 16,18 0-16,-18 0 0,-17 0 0,17 0 16,-17 0-16,-1 0 0,1 0 0,0 0 15,-1 0-15,1 0 0,-1 0 16,1 0-16</inkml:trace>
  <inkml:trace contextRef="#ctx0" brushRef="#br1" timeOffset="164703.85">21819 12136 0,'-17'0'16,"34"0"-16,-34 17 0,17 36 15,0-35 1,0 17-16,0-17 0,53 17 0,-53-17 16,0 17-16,0-17 0,35 17 0,-35 18 15,0-18-15,0-17 0,0 35 16,0-36-16,0 1 0,0-1 15,0 1-15,0 0 0,-35-1 16,35-34 15</inkml:trace>
  <inkml:trace contextRef="#ctx0" brushRef="#br1" timeOffset="165216.4">22313 12171 0,'0'0'15,"0"17"1,0 1-1,0 17-15,0-17 16,0 0-16,-35-1 0,35 19 0,0-19 16,0 1-16,0 17 0,0-17 15,-18 17-15,18-17 0,0-1 0,0 1 16,0 53-16,53-54 16,-18 1-16,18-1 15,-17-17-15,-1 18 0,0-18 0,1 0 16,-1 0-16,0 0 0,0 0 0,18 0 15,-17 0-15,-1-18 0,0 18 0,0-17 16,1 17-16,-19-35 0,19 35 0,-19-18 16,1 0-16,-1 1 0,-17-1 15,18 0-15,-18 1 0,0-19 0,0 19 16,0-1-16,-53 1 0,0 17 16,0 0-1,0 0-15,18 0 0,0 0 16,17 17-16,-17-17 0,17 35 0,-35-17 15,36 0-15,-1-1 0,1 1 16,-1 0-16,0-1 0,18 1 16,-17 17-16,17-17 0,0-1 15</inkml:trace>
  <inkml:trace contextRef="#ctx0" brushRef="#br1" timeOffset="165788.88">23125 12400 0,'0'18'0,"0"-1"16,0 19-16,0-19 0,0 1 16,53 0-16,-53-1 15,0 1-15,35 17 0,-35-17 16,0-1-16,35-17 16,-35-17 15,0-36-16,0 35-15,0 1 0,0-19 16,35 19-16,-35-19 0,0-16 16,18 16-16,-18-34 0,18 34 15,-18 1-15,17-18 0,-17 18 16,18 17-16,-18 1 0,0-1 16,18 0-16,-18 1 15,17 17-15,-17-18 16,18 18-16,-1 0 15,19 0-15,-19 0 0,19 0 16,-1 0-16,0 0 0,0 0 0,18 0 16,177-18-1,-107 1-15,18 17 16,36-18-16,-89 1 16,-53 17-16,0 0 15,-17 0-15,-71 17 31</inkml:trace>
  <inkml:trace contextRef="#ctx0" brushRef="#br1" timeOffset="166216.87">23936 12188 0,'-18'18'15,"36"-36"-15,-36 54 16,18-19-16,0 36 16,53 0-1,-35-17 1,-18-1 0,18-35-1,-1 0-15,1 0 16,-1 0-16,1 0 0,0 0 0,-1 0 15,1 0-15,0 0 0,-1 0 0,19 0 16,-19 0-16,18 0 0,-17 0 16,0 0-16,-1 17 0,1 1 15,0-18-15,-18 35 0,0-17 16,0 17-16,0-17 0,0 0 16,0-1-16,-71-17 0,71 18 0,0-1 15,-53-17-15,53 18 0,-35-18 0,-18 18 16,35-18-16,1 0 0,-19 0 15,1 0-15,18 0 0,-1 0 0,-17-36 16,17 36-16,0-17 0,1-1 16,-1-17-16,18 17 0,0 1 15,0-1-15</inkml:trace>
  <inkml:trace contextRef="#ctx0" brushRef="#br1" timeOffset="166492.76">23883 12171 0,'53'0'16,"0"0"-1,53 0 1,-71 0-16,0 0 0,1 0 0,-1 0 16,0 0-16,0 0 0,1 0 15,-1 0-15,-17-18 0,-1 18 0,1 0 16,0 0-16,-1-17 0,1-1 16,-1 18-16</inkml:trace>
  <inkml:trace contextRef="#ctx0" brushRef="#br1" timeOffset="166901.91">25453 12224 0,'-35'0'15,"35"35"1,0 0-1,0-17 1,0 0-16,0-1 0,0 19 0,0-19 16,0 1-16,0 17 0,0-17 0,0-1 15,0 19-15,0-19 0,0 19 16,0-19-16,0 1 0,0-1 16,0-52 15</inkml:trace>
  <inkml:trace contextRef="#ctx0" brushRef="#br1" timeOffset="167146.41">25012 12400 0,'-18'0'16,"36"0"-16,17 0 15,106 0 1,-88 0-16,0 0 16,0 0-16,0 0 0,0 0 15,0 0-15,0 0 0,0 0 0,-18 0 16,0 0-16,1 0 0,-19 0 0,18 0 16,-17 0-16,0-17 0,-1 17 15,1-18-15</inkml:trace>
  <inkml:trace contextRef="#ctx0" brushRef="#br1" timeOffset="168718.6">26476 12259 0,'0'-18'94,"53"18"-94,-53-17 16,35 17-16,-35-18 0,35 18 0,18-18 15,-35 18-15,17-17 0,1 17 16,-19 0-16,18 0 0,1-18 15,-1 18-15,-17 0 0,17 0 0,-17 0 16,17 0-16,-17 0 0,-1 0 0,1 35 0,-1-35 16,1 36-16,-18-1 0,0 0 15,0-17-15,0 17 0,0 1 0,0 16 0,0-16 16,-35-1-16,35-17 0,-53 17 16,-18 35-16,36-52 0,0 0 15,-18 17-15,0-17 0,0-1 0,0 1 16,0-18-16,0 18 0,18-18 0,-18 0 15,18 17-15,-18-17 0,35 0 16,1 0-16,-1-35 0,0 35 0,18-18 16,0-17-16,0 17 0,0 1 15,53-1-15,18-17 16,-36 35-16,0-18 0,18 18 0,0-17 16,0 17-16,0 0 0,0 0 0,0 0 15,-18 0-15,0 0 0,18 0 0,-17 0 0,-19 17 16,19-17-16,-19 0 0,18 18 15,-17-18-15,0 0 0,-1 17 0,1-17 16,-18 18-16,18-18 0,-1 0 16,1 0-1,0-35-15</inkml:trace>
  <inkml:trace contextRef="#ctx0" brushRef="#br1" timeOffset="169126.88">27517 12277 0,'0'0'0,"0"17"31,-36 19-15,-17-1-1,53-17-15,0-1 0,-17 36 16,17-35-16,0-1 0,0 19 15,0-19-15,0 1 0,35 17 16,18-17-16,-53-1 0,53-17 16,-18 18-16,1-18 0,16 18 0,37-18 15,-36 0-15,-1 0 0,1 0 0,18 0 16,-18 0-16,17-18 0,-17 18 16,0-35-16,53 0 0,-71 17 15,36-17-15,-53 17 0,-18 0 16,0 1-16,0-1 0,0-17 0,0 17 15,-71 1-15,71-19 0,-71 19 0,19-1 16,-19 0-16,18 1 0,-18-1 0,19 0 16,-19 18-16,-52-17 0,17-1 15,53 18-15,0 0 0,18 0 16,-1 0-16,1 0 0,17 35 16,1-35-16,-1 18 0,0-18 0</inkml:trace>
  <inkml:trace contextRef="#ctx0" brushRef="#br1" timeOffset="170222.23">18838 14693 0,'-17'0'16,"70"0"15,0 0-15,-1 0-16,37-17 15,-54 17-15,0 0 0,0 0 16,1 0-16,-1 0 0,0 0 0,1 0 15,-19 0-15,19 0 0,-1 0 0,18 0 16,-36 0-16,1 0 0,0 0 16,-1 0-16</inkml:trace>
  <inkml:trace contextRef="#ctx0" brushRef="#br1" timeOffset="170516.86">18821 14887 0,'70'0'16,"-34"0"-1,34 0-15,18 0 16,-52 0-16,-1 0 0,35 0 16,-34 0-16,17 0 0,-18 0 15,0 0-15,0 0 0,1 0 0,-19 0 0,19 18 16,-19-18-16,1 0 0,0 0 0,17 0 16,-18 0-16,1 0 15,0 0-15,-1 0 0,-17-18 16</inkml:trace>
  <inkml:trace contextRef="#ctx0" brushRef="#br1" timeOffset="172332.55">18768 12912 0,'0'17'16,"35"-17"-1,36 0 17,17 0-32,-35 0 0,0 0 0,0 0 15,17 0-15,195 0 16,-195 0-16,-17 0 0,0 0 15,18 0-15,-36 0 0,18 0 0,53 0 16,-71 0 0,0 0-16,-17 0 0,17-17 0,-17 17 15,17 0-15</inkml:trace>
  <inkml:trace contextRef="#ctx0" brushRef="#br1" timeOffset="173164.13">26388 13035 0,'-18'0'16,"89"0"-1,35 0 1,-54 0-16,19 0 0,-18 0 0,17 0 0,1 0 16,0-17-16,-1 17 0,1 0 0,-1-18 15,1 18-15,-1 0 0,1 0 0,-1 0 16,1 0-16,-18 0 0,0 0 0,-18 0 16,18 0-16,-18-18 0,1 18 15,-19 0-15,1 0 0,0 0 0,-1 0 16,1 0-16,-1 0 0,1 0 15</inkml:trace>
  <inkml:trace contextRef="#ctx0" brushRef="#br1" timeOffset="174702.1">20902 14358 0,'0'0'0,"-18"0"16,1 0-1,17-18 32,106 1-31,-106-1-16,53 18 0,-36 0 0,18 0 15,1-17-15,-1 17 0,0 0 0,106-18 32,-123 18-32,0 0 0,-1 0 0,1 0 15,0 35-15,-1-35 0,-17 18 0,0 17 16,18-17-16,-18-1 0,0 1 16,-53 35-16,53-18 0,0-17 15,-71 17-15,19 0 0,52-17 16,-53 0-16,35-1 0,-17 1 0,17 0 15,-17-18-15,17 17 0,0-17 0,1 0 16,-1 18-16,1-18 16,-1 0-16,18-18 31,123 1-15,-70-1-16,-35 18 15,17 0-15,53 0 16,-52 0-16,-19 0 0,19 18 0,-19-18 15,1 35-15,0-18 0,-1 1 16,18 17-16,-35 1 0,0-19 0,18 36 16,-18-17-16,0-19 0,0 1 15,0 17-15,0-17 0,0-1 16,-53-17-16,53 18 0,-53 0 0,0-1 16,0-17-16,1 0 0,-1 18 15,0-18-15,0 0 0,-18 0 0,18 0 16,0 0-16,0 0 0,1 0 0,16 0 15,1 0-15,17 0 0,1-18 0,-1 18 16,18-17-16,0-1 16,0 0-16,71 1 0,-71-1 0</inkml:trace>
  <inkml:trace contextRef="#ctx0" brushRef="#br1" timeOffset="175334.77">21960 14340 0,'18'0'15,"-36"0"-15,36 18 47,-18 0-47,0-1 16,0 19-16,0-19 0,0 1 0,0 17 15,0-17-15,0 17 0,0 0 16,0-17-16,-35 17 0,35 1 0,0-19 0,0 18 16,0 18-16,0-35 0,0 17 15,0-17-15,53 0 0,-53 17 0,35-17 16,-35-1-16,53 1 0,-18-18 16,0 17-16,1 1 0,17-18 0,-18 18 15,0-18-15,18 0 0,-18 0 0,18 0 16,-17 0-16,17 0 0,-18-18 0,0 18 15,18-18-15,-18 18 0,1-35 0,-1 18 16,0-1-16,0 0 0,-17 1 0,0-1 16,-1-17-16,1-1 0,-18 1 15,0 17-15,0 1 0,0-1 16,-53 1-16,0 17 0,-17 0 16,34 0-16,1 0 15,-18 17-15,18-17 0,-18 35 0,18-17 0,-54 17 16,54 1-16,0-19 0,0 1 15,-1 17-15,19-17 16,-1 17-16,0-17 0,18-1 16</inkml:trace>
  <inkml:trace contextRef="#ctx0" brushRef="#br1" timeOffset="175919.95">23742 14464 0,'18'0'16,"-18"18"15,0 34-15,0-34-16,0 0 0,0-1 15,0 19-15,0-19 0,0 19 0,0-19 16,0 18-16,0 1 0,35-19 0,-35 1 16,0 0-16,0 17 0,18-17 0,-18-1 15,0 1-15,0 0 16</inkml:trace>
  <inkml:trace contextRef="#ctx0" brushRef="#br1" timeOffset="176184.8">23407 14693 0,'-18'0'16,"71"0"0,53-17-1,-71 17-15,18 0 0,18 0 16,-18 0-16,17 0 0,-17-18 0,18 18 16,-18 0-16,-18 0 0,18 0 15,-36-18-15,19 18 0,-19 0 0,1 0 16,0 0-16,-1 0 15,1 0-15</inkml:trace>
  <inkml:trace contextRef="#ctx0" brushRef="#br1" timeOffset="176821.9">25012 14305 0,'0'-17'0,"0"34"16,-18-34-16,18 34 15,0 18 1,0-17-16,0 35 0,0-35 16,53 17-16,-53 0 0,0 0 0,0 1 15,36-1-15,-36 0 0,0 18 0,0-18 16,0 1-16,0-1 0,0 0 16,0-17-16,0 17 0,0 1 0,0-19 15,0 1-15,-53-1 0,53 1 0,0 0 16,0-36 15,35-35-15</inkml:trace>
  <inkml:trace contextRef="#ctx0" brushRef="#br1" timeOffset="177324.07">25471 14323 0,'0'0'15,"0"-18"1,0 53 15,0 1-15,0-1-16,0-17 0,0-1 15,-53 19-15,53-1 0,0-18 0,0 19 16,0-1-16,-36 0 0,36-17 0,0 17 16,0 0-16,0-17 0,0 17 0,0-17 15,53 35-15,-17-53 0,16 35 16,-52-17-16,53-18 0,-17 18 16,-19-18-16,19 0 0,-1 0 0,0 0 15,0 0-15,1 0 0,-1 0 0,0-18 16,1 18-16,-1-35 0,0 35 15,0-36-15,36 1 0,-53 17 16,17 1-16,-18-1 0,1-17 0,0 17 16,-18 1-16,0-1 0,0 0 0,0 1 15,0-1-15,-53 18 16,-18 0-16,36 0 0,0 0 16,-18 18-16,0-18 0,-35 53 15,35-36-15,18 1 0,-1-1 16,1 1-16,0 17 0,17-17 0,-35 17 15,53 1-15,-18-19 0,18 1 16,0 0-16,0-1 0,53-17 16</inkml:trace>
  <inkml:trace contextRef="#ctx0" brushRef="#br1" timeOffset="178010.52">26423 14640 0,'0'36'16,"0"-19"-16,0 1 0,0-1 0,0 19 16,0-19-16,0 1 0,0 0 15,53-1-15,-53 1 0,0 0 16,53-1-16,-53 19 0,35-19 0,-35 1 16,18-1-16,-18 1 15,0 0-15,0-36 63,35-17-32,-35 17-31,35 1 0,-35-36 0,36 35 16,-36-17-16,17 17 0,1-70 15,-18 53-15,0-1 0,0-17 16,0 0-16,0 1 0,0-1 0,0 17 15,0-17-15,0 18 0,0-18 0,0 36 16,0-19-16,0 19 0,-35-19 0,35 19 16,0-1-16,53 18 47,-1 0-47,231 0 15,-213 0 1,107-18-16,-107 18 0,18 0 15,71 0-15,-88 0 0,-18 0 16,0 0-16,-1 0 0,-16 0 16,-1 0-16,18 0 0,-35 0 15,-18-17 1,-53 17 0,0 0-1</inkml:trace>
  <inkml:trace contextRef="#ctx0" brushRef="#br1" timeOffset="178621.15">27252 14411 0,'0'0'0,"0"18"16,0-1-1,0 1-15,-18 0 16,18-1-16,0 1 0,0-1 16,0 1-16,0 0 0,0-1 15,0 1 1,0 0-16,0 17 31,0-17-15,0-1-1,36-17 17,17 0-17,0-35-15,-18 35 0,-18 0 0,19 0 16,34 0-16,-52-18 0,17 18 15,1 0-15,-19 0 0,54 0 16,-36 0-16,0 0 0,-17 0 16,17 0-16,0 0 0,-17 0 0,17 0 0,-17 18 15,17-18-15,-17 0 0,0 18 16,-1-18-16,1 17 0,-18 1 0,0-1 16,0 1-16,0 0 0,0-1 15,0 1-15,-71-18 0,18 35 16,18-35-16,0 18 0,-53 0 15,35-1-15,0-17 0,-53 18 16,53-18-16,18 18 0,-18-18 16,18 0-16,-1 0 0,1 17 0,0-17 0,17 0 15,0 0-15,1 0 0,-1 0 0,1 0 16,69-17 0</inkml:trace>
  <inkml:trace contextRef="#ctx0" brushRef="#br1" timeOffset="179381.87">27252 14464 0,'0'0'0,"-18"0"0,18-18 16,0 1-1,0-1 1,53 18 187,71 0-187,-54 0-16,-17 0 0,71 0 15,-54 0-15,1 0 0,-18 0 16,0 0-16,17 0 0,-17-18 0,-18 18 16,18 0-16,-17-17 0,-19 17 0,1 0 15,0 0-15,-1 0 0,1 0 0,-18-18 16,-35 18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50.4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23372 9349 0,'0'0'0,"-36"0"15,19 0-15,-1 17 0,0-17 0,-17 0 16,17 0-16,1 0 0,-1 0 0,1 0 16,-1 0-16,0 0 15,89 18 16,52-18-15,-70 0 0,0 0-16,53 0 0,-53 0 15,17 0-15,-17 0 0,0 0 0,18 0 16,-18-18-16,70 18 0,-70 0 16,0 0-16,0-17 0,0 17 0,-18 0 15,0 0-15,18 0 0,-17 0 16,-19-18-16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51.5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26970 9437 0,'-106'0'16,"212"0"-16,-230 0 0,89 0 0,0 0 0,0 0 0,-1 0 16,-17 0-16,-35 0 0,53 0 15,-18 0-15,-35 0 16,70 0-16,-17 0 0,17 0 0,1 0 0,-1 0 15,18 17 1,53-17 0,106 0-1,-18 0 1,-71 0-16,1 0 0,105 0 16,-88 0-16,-17 0 0,105 0 15,-87 0-15,-19 0 0,1 0 16,-1 0-16,1 0 0,-18 0 0,0 0 15,35 0-15,-53 0 0,0 0 16,1 0-16,-19 0 0,19 0 16,-19 0-16,18 0 0,-17 0 15,-53 0 95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52.9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31027 9613 0,'-106'0'16,"212"0"-16,-230 0 0,89 0 15,-18 0-15,18 0 16,17 0-16,-17 0 0,17 0 0,1 0 16,-1 0-16,0 0 0,18 18 15,71-18 16,17 0-31,-35 0 0,18 0 16,-1 0-16,18 17 0,89-17 16,-71 0-16,-18 0 0,88 0 15,-88 0-15,1 0 0,-19 0 0,18 0 16,-35 0-16,18 0 0,17 0 16,-35 0-16,-18 0 0,-17 0 0,17 0 15,-17 0-15,-1 0 0,1 0 16,17 0-16,-17 0 0,17 0 125,-17 0-94,-1 0-15,1 0-1,0 0 1,-1 0-16,1 0 16,0 0-16,-1 0 15,1 0-15,0 0 0,-1 0 16,1 0-1,-71 0 17,0-17-17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56.6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16598 8114 0,'0'0'0,"-17"0"15,52 0 48,-35 53-47,0-18-16,0 0 0,0 1 15,0-1-15,0 18 0,0 70 16,0-70-16,-35 71 0,35-54 15,-36-17-15,36 0 0,-17 53 16,-19-71-16,36 0 0,-17 1 16,-1-1-16,18 0 0,-18-17 0,18 0 15,0-1-15,0-34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56.9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15399 8714 0,'-18'0'16,"36"0"-16,52 0 15,19 0-15,-37 0 16,37 0-16,69 0 0,-69 0 16,-1-18-16,18 18 0,-1 0 0,19 0 15,-18-18-15,0 18 0,17-17 0,1 17 16,-19-18-16,1 18 0,0-18 0,53 1 16,-89 17-16,-17 0 0,0 0 15,-18-18-15,1 18 0,-19 0 0,1 0 16,0 0-16,-1 0 0,-70 0 47,-35-35-32,71 35-15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1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51515" units="1/cm"/>
          <inkml:channelProperty channel="T" name="resolution" value="1" units="1/dev"/>
        </inkml:channelProperties>
      </inkml:inkSource>
      <inkml:timestamp xml:id="ts0" timeString="2020-10-26T12:12:57.3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17533 8202 0,'18'0'0,"-36"0"0,-17 18 31,-106 70-15,88-53-16,0 0 0,-18 1 0,-52 70 15,35-53-15,-159 105 16,158-105-16,-175 106 16,176-106-16,-106 53 15,105-53 1,19-18-16,35-17 16,-18-1-16,35-17 15,18-35 1,0 0-16,53 17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47EA-5829-4B68-BFE3-4306B7CE5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339DA-4A04-470F-B542-EBD323CA2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7B776-6A44-4461-8181-66571BF7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92EC-BF90-43DB-B89F-DC53EDD6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B7393-2455-4F0F-AF52-B8052EB9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7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10B2-3826-4F95-BAFD-F68A8C76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D2A7D-6E31-4708-8294-515B7DFB5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46435-C7E0-4B8C-A595-F6A92C7D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A3A67-5E51-4DE5-97F6-77F63D71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550B-764D-4253-928A-E3378BAE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F55C8-FE7D-4B72-AFD4-791630AB8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EB472-7178-432E-9AE2-E0B1AC240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12189-F2FA-4AFE-96D2-47C12B06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5BF16-DFA6-4211-81AF-1FEB91BB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522D-D1DD-4688-87B7-442C235C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7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8FC9-6CB9-4D92-81EE-A3EE10E5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E18A-ECF9-48AC-90F5-7AB19528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4635C-6121-4717-BEF6-ED1C4492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FDD3B-1FC1-4380-81C3-0D324999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9CB64-F331-4170-899B-C52DE664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040C-7AA2-4D44-A1D4-60E186E5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524D5-2136-418D-A01A-C4B1E8859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8466E-E114-4EE3-BF2B-86ECB335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FFB05-4F21-4214-9FD7-D56B81E4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08A69-F862-4206-8916-2E4DA1D3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3D4F-FB56-4CDF-A8CD-3F6F49C4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A8697-7EF3-4E2F-B0E3-3163DC0B0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2C54A-0107-44A8-9189-09423F97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80A05-5EC5-4331-B757-BBEBC4AD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D07AF-3C73-43E8-9D59-A18A66D7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B19E7-95A2-4AB0-A340-8537EBFE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3F4C-E1FA-4F03-8428-46491BE2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5D52-5175-49D7-8DB1-42A87022C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CF641-4ECD-430F-8D0E-B713AA25A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D6122-F2D4-4251-9CEB-06EA211BE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DC916B-2650-4308-B578-7C6D542FE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7315C-81AC-4007-8365-6EBC0D08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1A3EA-88EF-4416-8120-366DAB58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E99DE-1EB9-4B73-A9E6-1D2F81D1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5ECA-1D13-41E9-966E-083C2997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3BCB6-79F8-4A37-9F3B-4C3CB991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3C047-DB64-4F85-A530-647EAB2B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0A50E-AA9A-44CA-BE43-F9993C0A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4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2693A-29F6-4367-B816-C59C5DCF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5B7ECB-F040-4825-81D0-DB130516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6399-61C6-4E67-953F-D9C5972F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8BCDE-829F-4C6B-AF2B-B3CFE71D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C692-87E7-4883-BD5B-03962FD8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D58DE-E971-467E-822C-EA22E51B9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A9270-FEF9-41BE-A763-C8C89237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94038-8CAC-4E22-A2D1-B70C9874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7E2EA-0543-47DF-9270-BB3708A0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978F1-6B0E-41CE-A16D-6CDAE31C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29532-8DB5-46EC-A346-7A5B2AE02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A5558-0145-429A-9BEA-788EBE42C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3AF6A-09BF-4A80-8557-404144F9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78765-84FD-4A4E-AC8A-DCD72BAD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C8ABF-6570-4CB1-8C2F-22BC9332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3AAFF-5E70-448E-BEA1-F0F5DAFDF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DBB15-B47C-41B4-BAE7-CA0A2CCB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C9B62-5859-446E-880B-8D3D55775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51491-E0C5-4889-A420-284E02C6A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609F-1918-40B2-B5C0-3E19A0047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8.xm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" Type="http://schemas.openxmlformats.org/officeDocument/2006/relationships/customXml" Target="../ink/ink3.xml"/><Relationship Id="rId21" Type="http://schemas.openxmlformats.org/officeDocument/2006/relationships/customXml" Target="../ink/ink12.xml"/><Relationship Id="rId7" Type="http://schemas.openxmlformats.org/officeDocument/2006/relationships/customXml" Target="../ink/ink5.xml"/><Relationship Id="rId12" Type="http://schemas.openxmlformats.org/officeDocument/2006/relationships/image" Target="../media/image9.png"/><Relationship Id="rId17" Type="http://schemas.openxmlformats.org/officeDocument/2006/relationships/customXml" Target="../ink/ink10.xml"/><Relationship Id="rId25" Type="http://schemas.openxmlformats.org/officeDocument/2006/relationships/customXml" Target="../ink/ink14.xml"/><Relationship Id="rId2" Type="http://schemas.openxmlformats.org/officeDocument/2006/relationships/image" Target="../media/image33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7.xm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5" Type="http://schemas.openxmlformats.org/officeDocument/2006/relationships/customXml" Target="../ink/ink4.xml"/><Relationship Id="rId15" Type="http://schemas.openxmlformats.org/officeDocument/2006/relationships/customXml" Target="../ink/ink9.xml"/><Relationship Id="rId23" Type="http://schemas.openxmlformats.org/officeDocument/2006/relationships/customXml" Target="../ink/ink13.xml"/><Relationship Id="rId28" Type="http://schemas.openxmlformats.org/officeDocument/2006/relationships/image" Target="../media/image17.png"/><Relationship Id="rId10" Type="http://schemas.openxmlformats.org/officeDocument/2006/relationships/image" Target="../media/image8.png"/><Relationship Id="rId19" Type="http://schemas.openxmlformats.org/officeDocument/2006/relationships/customXml" Target="../ink/ink11.xml"/><Relationship Id="rId31" Type="http://schemas.openxmlformats.org/officeDocument/2006/relationships/customXml" Target="../ink/ink17.xml"/><Relationship Id="rId4" Type="http://schemas.openxmlformats.org/officeDocument/2006/relationships/image" Target="../media/image5.png"/><Relationship Id="rId9" Type="http://schemas.openxmlformats.org/officeDocument/2006/relationships/customXml" Target="../ink/ink6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15.xml"/><Relationship Id="rId30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customXml" Target="../ink/ink23.xml"/><Relationship Id="rId18" Type="http://schemas.openxmlformats.org/officeDocument/2006/relationships/image" Target="../media/image27.png"/><Relationship Id="rId26" Type="http://schemas.openxmlformats.org/officeDocument/2006/relationships/image" Target="../media/image31.png"/><Relationship Id="rId3" Type="http://schemas.openxmlformats.org/officeDocument/2006/relationships/customXml" Target="../ink/ink18.xml"/><Relationship Id="rId21" Type="http://schemas.openxmlformats.org/officeDocument/2006/relationships/customXml" Target="../ink/ink27.xml"/><Relationship Id="rId7" Type="http://schemas.openxmlformats.org/officeDocument/2006/relationships/customXml" Target="../ink/ink20.xml"/><Relationship Id="rId12" Type="http://schemas.openxmlformats.org/officeDocument/2006/relationships/image" Target="../media/image24.png"/><Relationship Id="rId17" Type="http://schemas.openxmlformats.org/officeDocument/2006/relationships/customXml" Target="../ink/ink25.xml"/><Relationship Id="rId25" Type="http://schemas.openxmlformats.org/officeDocument/2006/relationships/customXml" Target="../ink/ink29.xml"/><Relationship Id="rId2" Type="http://schemas.openxmlformats.org/officeDocument/2006/relationships/image" Target="../media/image40.png"/><Relationship Id="rId16" Type="http://schemas.openxmlformats.org/officeDocument/2006/relationships/image" Target="../media/image2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customXml" Target="../ink/ink22.xml"/><Relationship Id="rId24" Type="http://schemas.openxmlformats.org/officeDocument/2006/relationships/image" Target="../media/image30.png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23" Type="http://schemas.openxmlformats.org/officeDocument/2006/relationships/customXml" Target="../ink/ink28.xml"/><Relationship Id="rId10" Type="http://schemas.openxmlformats.org/officeDocument/2006/relationships/image" Target="../media/image23.png"/><Relationship Id="rId19" Type="http://schemas.openxmlformats.org/officeDocument/2006/relationships/customXml" Target="../ink/ink26.xml"/><Relationship Id="rId4" Type="http://schemas.openxmlformats.org/officeDocument/2006/relationships/image" Target="../media/image20.png"/><Relationship Id="rId9" Type="http://schemas.openxmlformats.org/officeDocument/2006/relationships/customXml" Target="../ink/ink21.xml"/><Relationship Id="rId14" Type="http://schemas.openxmlformats.org/officeDocument/2006/relationships/image" Target="../media/image25.png"/><Relationship Id="rId22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png"/><Relationship Id="rId4" Type="http://schemas.openxmlformats.org/officeDocument/2006/relationships/customXml" Target="../ink/ink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231554-27E4-4DF6-A8BC-BCAFD63F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18255"/>
            <a:ext cx="10515600" cy="1325563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DBAD3A-458F-4F03-8C85-3A4559ACA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77925"/>
            <a:ext cx="10515600" cy="4351338"/>
          </a:xfrm>
        </p:spPr>
        <p:txBody>
          <a:bodyPr/>
          <a:lstStyle/>
          <a:p>
            <a:r>
              <a:rPr lang="en-US" dirty="0"/>
              <a:t>Recall how to multiply two binomials like the example below and finish multiplying these two binomials.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3A6D25-B67D-4A45-8567-8A690E38F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807" y="2133599"/>
            <a:ext cx="3198178" cy="19932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9F5D5B-802A-4719-9270-5F648D4EACCE}"/>
                  </a:ext>
                </a:extLst>
              </p14:cNvPr>
              <p14:cNvContentPartPr/>
              <p14:nvPr/>
            </p14:nvContentPartPr>
            <p14:xfrm>
              <a:off x="4165560" y="2584440"/>
              <a:ext cx="5601240" cy="283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9F5D5B-802A-4719-9270-5F648D4EAC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56200" y="2575080"/>
                <a:ext cx="5619960" cy="285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280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14A8-0A00-40EE-94AF-E2849B50F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9B74D-73F2-4889-AF54-702D777E8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be able to use the product rule for radicals in order to multiply radicals. </a:t>
            </a:r>
          </a:p>
        </p:txBody>
      </p:sp>
    </p:spTree>
    <p:extLst>
      <p:ext uri="{BB962C8B-B14F-4D97-AF65-F5344CB8AC3E}">
        <p14:creationId xmlns:p14="http://schemas.microsoft.com/office/powerpoint/2010/main" val="70161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0D21C8-C9D6-4543-ACBE-4822DEAE8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6058" y="613728"/>
            <a:ext cx="6883083" cy="233252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C8E357-7B1F-4C30-A561-B7732BA21AEA}"/>
                  </a:ext>
                </a:extLst>
              </p14:cNvPr>
              <p14:cNvContentPartPr/>
              <p14:nvPr/>
            </p14:nvContentPartPr>
            <p14:xfrm>
              <a:off x="4978440" y="2755800"/>
              <a:ext cx="1244880" cy="70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C8E357-7B1F-4C30-A561-B7732BA21A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69080" y="2746440"/>
                <a:ext cx="1263600" cy="8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43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4690-AE72-45FC-8CA0-88F025DC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multiplying binomials with radicals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5D84F-9487-4CA6-B28A-D96111055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1:    Multiply the binomials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2:  Combine like terms if possible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3:  Simplify all radicals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0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8CB2-170D-405B-9684-386E7653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52CBDD-3AAE-431A-A63A-A0AE8329ED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)(2+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52CBDD-3AAE-431A-A63A-A0AE8329ED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624F1D-E233-47E3-841B-C2C48D974495}"/>
                  </a:ext>
                </a:extLst>
              </p14:cNvPr>
              <p14:cNvContentPartPr/>
              <p14:nvPr/>
            </p14:nvContentPartPr>
            <p14:xfrm>
              <a:off x="7429680" y="3378240"/>
              <a:ext cx="311400" cy="19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624F1D-E233-47E3-841B-C2C48D9744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3840" y="3314880"/>
                <a:ext cx="34272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D9412B0-3C5D-4F36-9E23-D8D07CF42BE9}"/>
                  </a:ext>
                </a:extLst>
              </p14:cNvPr>
              <p14:cNvContentPartPr/>
              <p14:nvPr/>
            </p14:nvContentPartPr>
            <p14:xfrm>
              <a:off x="8331120" y="3359160"/>
              <a:ext cx="457560" cy="19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D9412B0-3C5D-4F36-9E23-D8D07CF42BE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15280" y="3295800"/>
                <a:ext cx="488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017E9B9-01DD-4879-A4D9-DB9D9A78B648}"/>
                  </a:ext>
                </a:extLst>
              </p14:cNvPr>
              <p14:cNvContentPartPr/>
              <p14:nvPr/>
            </p14:nvContentPartPr>
            <p14:xfrm>
              <a:off x="9461520" y="3397320"/>
              <a:ext cx="648000" cy="6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017E9B9-01DD-4879-A4D9-DB9D9A78B64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45680" y="3333960"/>
                <a:ext cx="67932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502408F-E062-44A8-8674-A93777E7C2C2}"/>
                  </a:ext>
                </a:extLst>
              </p14:cNvPr>
              <p14:cNvContentPartPr/>
              <p14:nvPr/>
            </p14:nvContentPartPr>
            <p14:xfrm>
              <a:off x="11036160" y="3460680"/>
              <a:ext cx="730800" cy="12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502408F-E062-44A8-8674-A93777E7C2C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020320" y="3397320"/>
                <a:ext cx="76212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647CB05-5980-4A5C-8777-35A3C887579C}"/>
                  </a:ext>
                </a:extLst>
              </p14:cNvPr>
              <p14:cNvContentPartPr/>
              <p14:nvPr/>
            </p14:nvContentPartPr>
            <p14:xfrm>
              <a:off x="5918040" y="2921040"/>
              <a:ext cx="64080" cy="3812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647CB05-5980-4A5C-8777-35A3C887579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902200" y="2857680"/>
                <a:ext cx="95400" cy="5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F4D39C6-35F3-4088-8EF2-1B46DABA299C}"/>
                  </a:ext>
                </a:extLst>
              </p14:cNvPr>
              <p14:cNvContentPartPr/>
              <p14:nvPr/>
            </p14:nvContentPartPr>
            <p14:xfrm>
              <a:off x="5537160" y="3079800"/>
              <a:ext cx="806760" cy="576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F4D39C6-35F3-4088-8EF2-1B46DABA299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521320" y="3016440"/>
                <a:ext cx="8380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B11086A-EBBE-4DA8-9371-E5029B6F6B9D}"/>
                  </a:ext>
                </a:extLst>
              </p14:cNvPr>
              <p14:cNvContentPartPr/>
              <p14:nvPr/>
            </p14:nvContentPartPr>
            <p14:xfrm>
              <a:off x="5695920" y="2952720"/>
              <a:ext cx="622800" cy="368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B11086A-EBBE-4DA8-9371-E5029B6F6B9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80080" y="2889360"/>
                <a:ext cx="654120" cy="4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0419B51-F0B9-4CF3-A3FF-3DC4F4B1BB63}"/>
                  </a:ext>
                </a:extLst>
              </p14:cNvPr>
              <p14:cNvContentPartPr/>
              <p14:nvPr/>
            </p14:nvContentPartPr>
            <p14:xfrm>
              <a:off x="5657760" y="2971800"/>
              <a:ext cx="540360" cy="311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0419B51-F0B9-4CF3-A3FF-3DC4F4B1BB6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641920" y="2908440"/>
                <a:ext cx="571680" cy="43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88D311A-E996-49A5-B5F9-A19185DC6EB0}"/>
                  </a:ext>
                </a:extLst>
              </p14:cNvPr>
              <p14:cNvContentPartPr/>
              <p14:nvPr/>
            </p14:nvContentPartPr>
            <p14:xfrm>
              <a:off x="6591240" y="2597040"/>
              <a:ext cx="1022760" cy="6292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88D311A-E996-49A5-B5F9-A19185DC6EB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575400" y="2533680"/>
                <a:ext cx="105408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D14B0DB-086B-4D02-A404-A24FFAC35607}"/>
                  </a:ext>
                </a:extLst>
              </p14:cNvPr>
              <p14:cNvContentPartPr/>
              <p14:nvPr/>
            </p14:nvContentPartPr>
            <p14:xfrm>
              <a:off x="11931480" y="2666880"/>
              <a:ext cx="241920" cy="133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D14B0DB-086B-4D02-A404-A24FFAC3560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915640" y="2603520"/>
                <a:ext cx="27324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6B45149-A308-41D7-9195-4811D59A9AE5}"/>
                  </a:ext>
                </a:extLst>
              </p14:cNvPr>
              <p14:cNvContentPartPr/>
              <p14:nvPr/>
            </p14:nvContentPartPr>
            <p14:xfrm>
              <a:off x="11658600" y="2825640"/>
              <a:ext cx="527400" cy="5972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6B45149-A308-41D7-9195-4811D59A9AE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642760" y="2762280"/>
                <a:ext cx="558720" cy="72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1C351EC-BD27-400A-A1B0-824E571D1BF3}"/>
                  </a:ext>
                </a:extLst>
              </p14:cNvPr>
              <p14:cNvContentPartPr/>
              <p14:nvPr/>
            </p14:nvContentPartPr>
            <p14:xfrm>
              <a:off x="76320" y="3740040"/>
              <a:ext cx="12109680" cy="3751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1C351EC-BD27-400A-A1B0-824E571D1BF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0480" y="3676680"/>
                <a:ext cx="12141000" cy="50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80CE0F8-E413-41E9-B999-3D55DE33BF0B}"/>
                  </a:ext>
                </a:extLst>
              </p14:cNvPr>
              <p14:cNvContentPartPr/>
              <p14:nvPr/>
            </p14:nvContentPartPr>
            <p14:xfrm>
              <a:off x="6451560" y="4184640"/>
              <a:ext cx="502200" cy="8704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80CE0F8-E413-41E9-B999-3D55DE33BF0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435720" y="4121280"/>
                <a:ext cx="533520" cy="9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A1B0E44-341C-4366-838C-3061EB5C19C4}"/>
                  </a:ext>
                </a:extLst>
              </p14:cNvPr>
              <p14:cNvContentPartPr/>
              <p14:nvPr/>
            </p14:nvContentPartPr>
            <p14:xfrm>
              <a:off x="11296800" y="4076640"/>
              <a:ext cx="628920" cy="13276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A1B0E44-341C-4366-838C-3061EB5C19C4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1280960" y="4013280"/>
                <a:ext cx="660240" cy="14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F7BF2DE-5C1A-4E42-8533-7FE8223DDDDE}"/>
                  </a:ext>
                </a:extLst>
              </p14:cNvPr>
              <p14:cNvContentPartPr/>
              <p14:nvPr/>
            </p14:nvContentPartPr>
            <p14:xfrm>
              <a:off x="114480" y="260280"/>
              <a:ext cx="11963520" cy="63061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F7BF2DE-5C1A-4E42-8533-7FE8223DDDD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5120" y="250920"/>
                <a:ext cx="11982240" cy="63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965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FB73-7EA1-4869-8DA2-BA014CB9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6BCB4-8BDB-44A0-B56D-BB24F8BC82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−5)(2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6BCB4-8BDB-44A0-B56D-BB24F8BC8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18A216-66D1-4E3B-AB2F-7A723238CB57}"/>
                  </a:ext>
                </a:extLst>
              </p14:cNvPr>
              <p14:cNvContentPartPr/>
              <p14:nvPr/>
            </p14:nvContentPartPr>
            <p14:xfrm>
              <a:off x="4997520" y="1365120"/>
              <a:ext cx="1454400" cy="495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18A216-66D1-4E3B-AB2F-7A723238CB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81680" y="1301760"/>
                <a:ext cx="1485720" cy="62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26F75DD-8F21-4265-BC27-82A2B5E66DBB}"/>
                  </a:ext>
                </a:extLst>
              </p14:cNvPr>
              <p14:cNvContentPartPr/>
              <p14:nvPr/>
            </p14:nvContentPartPr>
            <p14:xfrm>
              <a:off x="6235560" y="1689120"/>
              <a:ext cx="209880" cy="44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26F75DD-8F21-4265-BC27-82A2B5E66DB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19720" y="1625760"/>
                <a:ext cx="24120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3865B22-F6A7-41FE-AA9E-8DB712ECAAA6}"/>
                  </a:ext>
                </a:extLst>
              </p14:cNvPr>
              <p14:cNvContentPartPr/>
              <p14:nvPr/>
            </p14:nvContentPartPr>
            <p14:xfrm>
              <a:off x="6496200" y="1600200"/>
              <a:ext cx="51120" cy="133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3865B22-F6A7-41FE-AA9E-8DB712ECAA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80360" y="1536840"/>
                <a:ext cx="8244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CD34BB3-A8F6-489C-90D2-A869D7D8B3AA}"/>
                  </a:ext>
                </a:extLst>
              </p14:cNvPr>
              <p14:cNvContentPartPr/>
              <p14:nvPr/>
            </p14:nvContentPartPr>
            <p14:xfrm>
              <a:off x="4921200" y="907920"/>
              <a:ext cx="2603880" cy="902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CD34BB3-A8F6-489C-90D2-A869D7D8B3A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05360" y="844560"/>
                <a:ext cx="2635200" cy="10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0D26149-342A-4928-AADB-8A7CC43A7AD4}"/>
                  </a:ext>
                </a:extLst>
              </p14:cNvPr>
              <p14:cNvContentPartPr/>
              <p14:nvPr/>
            </p14:nvContentPartPr>
            <p14:xfrm>
              <a:off x="7359480" y="1612800"/>
              <a:ext cx="336960" cy="1022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0D26149-342A-4928-AADB-8A7CC43A7AD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43640" y="1549440"/>
                <a:ext cx="36828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17F386F-4786-45B8-97A2-8CE9A8B776A1}"/>
                  </a:ext>
                </a:extLst>
              </p14:cNvPr>
              <p14:cNvContentPartPr/>
              <p14:nvPr/>
            </p14:nvContentPartPr>
            <p14:xfrm>
              <a:off x="5664240" y="2324160"/>
              <a:ext cx="584640" cy="228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17F386F-4786-45B8-97A2-8CE9A8B776A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48400" y="2260800"/>
                <a:ext cx="615960" cy="3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8934885-6375-4899-82F8-CD089F6A211A}"/>
                  </a:ext>
                </a:extLst>
              </p14:cNvPr>
              <p14:cNvContentPartPr/>
              <p14:nvPr/>
            </p14:nvContentPartPr>
            <p14:xfrm>
              <a:off x="6108840" y="2394000"/>
              <a:ext cx="216000" cy="1018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8934885-6375-4899-82F8-CD089F6A211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093000" y="2330640"/>
                <a:ext cx="24732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169BC12-0FAF-4BB2-AE8F-9A3BB47A4685}"/>
                  </a:ext>
                </a:extLst>
              </p14:cNvPr>
              <p14:cNvContentPartPr/>
              <p14:nvPr/>
            </p14:nvContentPartPr>
            <p14:xfrm>
              <a:off x="5695920" y="2368440"/>
              <a:ext cx="1295640" cy="4258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169BC12-0FAF-4BB2-AE8F-9A3BB47A468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680080" y="2305080"/>
                <a:ext cx="1326960" cy="55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A37CB91-676C-42FA-B7D5-26271DD4B46E}"/>
                  </a:ext>
                </a:extLst>
              </p14:cNvPr>
              <p14:cNvContentPartPr/>
              <p14:nvPr/>
            </p14:nvContentPartPr>
            <p14:xfrm>
              <a:off x="6858000" y="2330280"/>
              <a:ext cx="286200" cy="178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A37CB91-676C-42FA-B7D5-26271DD4B46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42160" y="2266920"/>
                <a:ext cx="317520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FEE7BA0-5267-4E1B-BE85-106A9DFB85F6}"/>
                  </a:ext>
                </a:extLst>
              </p14:cNvPr>
              <p14:cNvContentPartPr/>
              <p14:nvPr/>
            </p14:nvContentPartPr>
            <p14:xfrm>
              <a:off x="4781520" y="2311560"/>
              <a:ext cx="349560" cy="129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FEE7BA0-5267-4E1B-BE85-106A9DFB85F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765680" y="2248200"/>
                <a:ext cx="38088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99E38BF-DC9A-4C4F-93BE-590B6A4134B1}"/>
                  </a:ext>
                </a:extLst>
              </p14:cNvPr>
              <p14:cNvContentPartPr/>
              <p14:nvPr/>
            </p14:nvContentPartPr>
            <p14:xfrm>
              <a:off x="6337440" y="2336760"/>
              <a:ext cx="349560" cy="129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99E38BF-DC9A-4C4F-93BE-590B6A4134B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1600" y="2273400"/>
                <a:ext cx="38088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D83473B-F797-47C0-9379-38FB086F3C7C}"/>
                  </a:ext>
                </a:extLst>
              </p14:cNvPr>
              <p14:cNvContentPartPr/>
              <p14:nvPr/>
            </p14:nvContentPartPr>
            <p14:xfrm>
              <a:off x="374760" y="1663560"/>
              <a:ext cx="7315560" cy="46933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D83473B-F797-47C0-9379-38FB086F3C7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65400" y="1654200"/>
                <a:ext cx="7334280" cy="471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84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B92E-408E-4776-A48F-CB15CAC8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26F3CF-C0FB-4281-A6C4-FABDFAD07E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26F3CF-C0FB-4281-A6C4-FABDFAD07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12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D437-F8EA-44AD-BBB0-2524690E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CCA95FF-2602-43FE-9BD7-F3908D978D8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)(2+4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CCA95FF-2602-43FE-9BD7-F3908D978D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BCFCB16-95F3-4E60-B521-2F92B876E7D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(4+2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BCFCB16-95F3-4E60-B521-2F92B876E7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11F9FF-8D4E-49CE-BA92-A8589993815C}"/>
                  </a:ext>
                </a:extLst>
              </p14:cNvPr>
              <p14:cNvContentPartPr/>
              <p14:nvPr/>
            </p14:nvContentPartPr>
            <p14:xfrm>
              <a:off x="1035000" y="1346040"/>
              <a:ext cx="10446120" cy="4089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11F9FF-8D4E-49CE-BA92-A858999381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5640" y="1336680"/>
                <a:ext cx="10464840" cy="410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814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106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Drill</vt:lpstr>
      <vt:lpstr>Objective</vt:lpstr>
      <vt:lpstr>PowerPoint Presentation</vt:lpstr>
      <vt:lpstr>Steps for multiplying binomials with radicals</vt:lpstr>
      <vt:lpstr>Example 1:  </vt:lpstr>
      <vt:lpstr>Example 2:  </vt:lpstr>
      <vt:lpstr>Example 3:  </vt:lpstr>
      <vt:lpstr>You Try: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</dc:title>
  <dc:creator>Novack, Angela M</dc:creator>
  <cp:lastModifiedBy>Calise, Anthony J.</cp:lastModifiedBy>
  <cp:revision>5</cp:revision>
  <dcterms:created xsi:type="dcterms:W3CDTF">2020-10-20T02:27:42Z</dcterms:created>
  <dcterms:modified xsi:type="dcterms:W3CDTF">2020-10-26T12:37:47Z</dcterms:modified>
</cp:coreProperties>
</file>