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53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237EF-B0C9-7F68-21E1-B0AEBDCBA2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C552449-CC9D-5B7C-7D21-1D8CBB7A9E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8234DC0-3EEE-6DE8-9A50-0D42038BC369}"/>
              </a:ext>
            </a:extLst>
          </p:cNvPr>
          <p:cNvSpPr>
            <a:spLocks noGrp="1"/>
          </p:cNvSpPr>
          <p:nvPr>
            <p:ph type="dt" sz="half" idx="10"/>
          </p:nvPr>
        </p:nvSpPr>
        <p:spPr/>
        <p:txBody>
          <a:bodyPr/>
          <a:lstStyle/>
          <a:p>
            <a:fld id="{AD0105C6-978C-41A5-8791-3377C72CE11A}" type="datetimeFigureOut">
              <a:rPr lang="en-US" smtClean="0"/>
              <a:t>11/14/2023</a:t>
            </a:fld>
            <a:endParaRPr lang="en-US"/>
          </a:p>
        </p:txBody>
      </p:sp>
      <p:sp>
        <p:nvSpPr>
          <p:cNvPr id="5" name="Footer Placeholder 4">
            <a:extLst>
              <a:ext uri="{FF2B5EF4-FFF2-40B4-BE49-F238E27FC236}">
                <a16:creationId xmlns:a16="http://schemas.microsoft.com/office/drawing/2014/main" id="{6BD3D5CE-AFB8-87D0-83DB-01971AD6AA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713E29-838C-C89F-B469-B09695F80FDE}"/>
              </a:ext>
            </a:extLst>
          </p:cNvPr>
          <p:cNvSpPr>
            <a:spLocks noGrp="1"/>
          </p:cNvSpPr>
          <p:nvPr>
            <p:ph type="sldNum" sz="quarter" idx="12"/>
          </p:nvPr>
        </p:nvSpPr>
        <p:spPr/>
        <p:txBody>
          <a:bodyPr/>
          <a:lstStyle/>
          <a:p>
            <a:fld id="{36F2618A-53B6-4708-9EF5-285E931FB059}" type="slidenum">
              <a:rPr lang="en-US" smtClean="0"/>
              <a:t>‹#›</a:t>
            </a:fld>
            <a:endParaRPr lang="en-US"/>
          </a:p>
        </p:txBody>
      </p:sp>
    </p:spTree>
    <p:extLst>
      <p:ext uri="{BB962C8B-B14F-4D97-AF65-F5344CB8AC3E}">
        <p14:creationId xmlns:p14="http://schemas.microsoft.com/office/powerpoint/2010/main" val="999815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C35C5-5395-8E63-0D21-A221D6D268D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F8707CF-4A21-CA15-C970-31772CA3F34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7E8C03-B00B-9109-268D-998621D00A44}"/>
              </a:ext>
            </a:extLst>
          </p:cNvPr>
          <p:cNvSpPr>
            <a:spLocks noGrp="1"/>
          </p:cNvSpPr>
          <p:nvPr>
            <p:ph type="dt" sz="half" idx="10"/>
          </p:nvPr>
        </p:nvSpPr>
        <p:spPr/>
        <p:txBody>
          <a:bodyPr/>
          <a:lstStyle/>
          <a:p>
            <a:fld id="{AD0105C6-978C-41A5-8791-3377C72CE11A}" type="datetimeFigureOut">
              <a:rPr lang="en-US" smtClean="0"/>
              <a:t>11/14/2023</a:t>
            </a:fld>
            <a:endParaRPr lang="en-US"/>
          </a:p>
        </p:txBody>
      </p:sp>
      <p:sp>
        <p:nvSpPr>
          <p:cNvPr id="5" name="Footer Placeholder 4">
            <a:extLst>
              <a:ext uri="{FF2B5EF4-FFF2-40B4-BE49-F238E27FC236}">
                <a16:creationId xmlns:a16="http://schemas.microsoft.com/office/drawing/2014/main" id="{A5BED23E-B54C-5047-FBCA-731151502A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A1D555-5673-149A-ED1E-AA1E0418699D}"/>
              </a:ext>
            </a:extLst>
          </p:cNvPr>
          <p:cNvSpPr>
            <a:spLocks noGrp="1"/>
          </p:cNvSpPr>
          <p:nvPr>
            <p:ph type="sldNum" sz="quarter" idx="12"/>
          </p:nvPr>
        </p:nvSpPr>
        <p:spPr/>
        <p:txBody>
          <a:bodyPr/>
          <a:lstStyle/>
          <a:p>
            <a:fld id="{36F2618A-53B6-4708-9EF5-285E931FB059}" type="slidenum">
              <a:rPr lang="en-US" smtClean="0"/>
              <a:t>‹#›</a:t>
            </a:fld>
            <a:endParaRPr lang="en-US"/>
          </a:p>
        </p:txBody>
      </p:sp>
    </p:spTree>
    <p:extLst>
      <p:ext uri="{BB962C8B-B14F-4D97-AF65-F5344CB8AC3E}">
        <p14:creationId xmlns:p14="http://schemas.microsoft.com/office/powerpoint/2010/main" val="1550011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B87BAE-2BB0-FF18-CEBA-D9CD34F5C70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69F9B92-62EC-FF0D-0720-71EE9A99CE0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B11840-F3A0-9D13-AB19-FAF37507E329}"/>
              </a:ext>
            </a:extLst>
          </p:cNvPr>
          <p:cNvSpPr>
            <a:spLocks noGrp="1"/>
          </p:cNvSpPr>
          <p:nvPr>
            <p:ph type="dt" sz="half" idx="10"/>
          </p:nvPr>
        </p:nvSpPr>
        <p:spPr/>
        <p:txBody>
          <a:bodyPr/>
          <a:lstStyle/>
          <a:p>
            <a:fld id="{AD0105C6-978C-41A5-8791-3377C72CE11A}" type="datetimeFigureOut">
              <a:rPr lang="en-US" smtClean="0"/>
              <a:t>11/14/2023</a:t>
            </a:fld>
            <a:endParaRPr lang="en-US"/>
          </a:p>
        </p:txBody>
      </p:sp>
      <p:sp>
        <p:nvSpPr>
          <p:cNvPr id="5" name="Footer Placeholder 4">
            <a:extLst>
              <a:ext uri="{FF2B5EF4-FFF2-40B4-BE49-F238E27FC236}">
                <a16:creationId xmlns:a16="http://schemas.microsoft.com/office/drawing/2014/main" id="{CDECC890-64DA-8907-F591-AA442D5DAD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CE1EE9-62F3-6F3B-0E48-5EDCE540C748}"/>
              </a:ext>
            </a:extLst>
          </p:cNvPr>
          <p:cNvSpPr>
            <a:spLocks noGrp="1"/>
          </p:cNvSpPr>
          <p:nvPr>
            <p:ph type="sldNum" sz="quarter" idx="12"/>
          </p:nvPr>
        </p:nvSpPr>
        <p:spPr/>
        <p:txBody>
          <a:bodyPr/>
          <a:lstStyle/>
          <a:p>
            <a:fld id="{36F2618A-53B6-4708-9EF5-285E931FB059}" type="slidenum">
              <a:rPr lang="en-US" smtClean="0"/>
              <a:t>‹#›</a:t>
            </a:fld>
            <a:endParaRPr lang="en-US"/>
          </a:p>
        </p:txBody>
      </p:sp>
    </p:spTree>
    <p:extLst>
      <p:ext uri="{BB962C8B-B14F-4D97-AF65-F5344CB8AC3E}">
        <p14:creationId xmlns:p14="http://schemas.microsoft.com/office/powerpoint/2010/main" val="1273996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3DF3A-C7EE-8798-6F1D-4E7DCD9DC5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48F945-D029-B7E9-0EA3-818A12CE75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913646-F7DF-EFD5-AAD9-3A50B3A16A4B}"/>
              </a:ext>
            </a:extLst>
          </p:cNvPr>
          <p:cNvSpPr>
            <a:spLocks noGrp="1"/>
          </p:cNvSpPr>
          <p:nvPr>
            <p:ph type="dt" sz="half" idx="10"/>
          </p:nvPr>
        </p:nvSpPr>
        <p:spPr/>
        <p:txBody>
          <a:bodyPr/>
          <a:lstStyle/>
          <a:p>
            <a:fld id="{AD0105C6-978C-41A5-8791-3377C72CE11A}" type="datetimeFigureOut">
              <a:rPr lang="en-US" smtClean="0"/>
              <a:t>11/14/2023</a:t>
            </a:fld>
            <a:endParaRPr lang="en-US"/>
          </a:p>
        </p:txBody>
      </p:sp>
      <p:sp>
        <p:nvSpPr>
          <p:cNvPr id="5" name="Footer Placeholder 4">
            <a:extLst>
              <a:ext uri="{FF2B5EF4-FFF2-40B4-BE49-F238E27FC236}">
                <a16:creationId xmlns:a16="http://schemas.microsoft.com/office/drawing/2014/main" id="{BE2B152D-A58A-F4D8-B984-CC4CB7A9D9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0D0A57-32EA-C89E-F5C4-2ABAB19F74AA}"/>
              </a:ext>
            </a:extLst>
          </p:cNvPr>
          <p:cNvSpPr>
            <a:spLocks noGrp="1"/>
          </p:cNvSpPr>
          <p:nvPr>
            <p:ph type="sldNum" sz="quarter" idx="12"/>
          </p:nvPr>
        </p:nvSpPr>
        <p:spPr/>
        <p:txBody>
          <a:bodyPr/>
          <a:lstStyle/>
          <a:p>
            <a:fld id="{36F2618A-53B6-4708-9EF5-285E931FB059}" type="slidenum">
              <a:rPr lang="en-US" smtClean="0"/>
              <a:t>‹#›</a:t>
            </a:fld>
            <a:endParaRPr lang="en-US"/>
          </a:p>
        </p:txBody>
      </p:sp>
    </p:spTree>
    <p:extLst>
      <p:ext uri="{BB962C8B-B14F-4D97-AF65-F5344CB8AC3E}">
        <p14:creationId xmlns:p14="http://schemas.microsoft.com/office/powerpoint/2010/main" val="1626698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CA9D5-0D85-B1B6-4C72-879BFED012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F8E477F-B492-EF83-9224-5F5042E818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66584F-F854-A7FB-D74E-350A319192F6}"/>
              </a:ext>
            </a:extLst>
          </p:cNvPr>
          <p:cNvSpPr>
            <a:spLocks noGrp="1"/>
          </p:cNvSpPr>
          <p:nvPr>
            <p:ph type="dt" sz="half" idx="10"/>
          </p:nvPr>
        </p:nvSpPr>
        <p:spPr/>
        <p:txBody>
          <a:bodyPr/>
          <a:lstStyle/>
          <a:p>
            <a:fld id="{AD0105C6-978C-41A5-8791-3377C72CE11A}" type="datetimeFigureOut">
              <a:rPr lang="en-US" smtClean="0"/>
              <a:t>11/14/2023</a:t>
            </a:fld>
            <a:endParaRPr lang="en-US"/>
          </a:p>
        </p:txBody>
      </p:sp>
      <p:sp>
        <p:nvSpPr>
          <p:cNvPr id="5" name="Footer Placeholder 4">
            <a:extLst>
              <a:ext uri="{FF2B5EF4-FFF2-40B4-BE49-F238E27FC236}">
                <a16:creationId xmlns:a16="http://schemas.microsoft.com/office/drawing/2014/main" id="{B3C7B9B3-BBB4-F9FE-2B82-41F153092A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603710-79F4-F9F8-1919-77ACBE77F6DE}"/>
              </a:ext>
            </a:extLst>
          </p:cNvPr>
          <p:cNvSpPr>
            <a:spLocks noGrp="1"/>
          </p:cNvSpPr>
          <p:nvPr>
            <p:ph type="sldNum" sz="quarter" idx="12"/>
          </p:nvPr>
        </p:nvSpPr>
        <p:spPr/>
        <p:txBody>
          <a:bodyPr/>
          <a:lstStyle/>
          <a:p>
            <a:fld id="{36F2618A-53B6-4708-9EF5-285E931FB059}" type="slidenum">
              <a:rPr lang="en-US" smtClean="0"/>
              <a:t>‹#›</a:t>
            </a:fld>
            <a:endParaRPr lang="en-US"/>
          </a:p>
        </p:txBody>
      </p:sp>
    </p:spTree>
    <p:extLst>
      <p:ext uri="{BB962C8B-B14F-4D97-AF65-F5344CB8AC3E}">
        <p14:creationId xmlns:p14="http://schemas.microsoft.com/office/powerpoint/2010/main" val="3755971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BC1E8-4304-7B0D-3F0C-B3D3A0F57A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16896C-015F-6898-0A2A-41E79375332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8F225A-60E6-6277-0F0C-BFA48748BBB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C7D5F2-AA8A-525E-4B1A-979E9CC3D5C1}"/>
              </a:ext>
            </a:extLst>
          </p:cNvPr>
          <p:cNvSpPr>
            <a:spLocks noGrp="1"/>
          </p:cNvSpPr>
          <p:nvPr>
            <p:ph type="dt" sz="half" idx="10"/>
          </p:nvPr>
        </p:nvSpPr>
        <p:spPr/>
        <p:txBody>
          <a:bodyPr/>
          <a:lstStyle/>
          <a:p>
            <a:fld id="{AD0105C6-978C-41A5-8791-3377C72CE11A}" type="datetimeFigureOut">
              <a:rPr lang="en-US" smtClean="0"/>
              <a:t>11/14/2023</a:t>
            </a:fld>
            <a:endParaRPr lang="en-US"/>
          </a:p>
        </p:txBody>
      </p:sp>
      <p:sp>
        <p:nvSpPr>
          <p:cNvPr id="6" name="Footer Placeholder 5">
            <a:extLst>
              <a:ext uri="{FF2B5EF4-FFF2-40B4-BE49-F238E27FC236}">
                <a16:creationId xmlns:a16="http://schemas.microsoft.com/office/drawing/2014/main" id="{49B4FCEF-CB9A-8AD3-B0CA-E9CB615C62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B3CC0E-7852-19A0-0F09-6204E1AB5175}"/>
              </a:ext>
            </a:extLst>
          </p:cNvPr>
          <p:cNvSpPr>
            <a:spLocks noGrp="1"/>
          </p:cNvSpPr>
          <p:nvPr>
            <p:ph type="sldNum" sz="quarter" idx="12"/>
          </p:nvPr>
        </p:nvSpPr>
        <p:spPr/>
        <p:txBody>
          <a:bodyPr/>
          <a:lstStyle/>
          <a:p>
            <a:fld id="{36F2618A-53B6-4708-9EF5-285E931FB059}" type="slidenum">
              <a:rPr lang="en-US" smtClean="0"/>
              <a:t>‹#›</a:t>
            </a:fld>
            <a:endParaRPr lang="en-US"/>
          </a:p>
        </p:txBody>
      </p:sp>
    </p:spTree>
    <p:extLst>
      <p:ext uri="{BB962C8B-B14F-4D97-AF65-F5344CB8AC3E}">
        <p14:creationId xmlns:p14="http://schemas.microsoft.com/office/powerpoint/2010/main" val="2096496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DBE88-79D2-E035-AD82-F965B7C3887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85700DB-6EF2-F4D1-4C02-22615490EC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A868D3C-5CBA-979A-941E-DC94E6C9976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D0EC7B-ABF7-61A1-966A-3B7A4A9D1E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B37A92-1AE0-2173-F2BD-47E5DBBD41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8FBAF68-A1B8-D8FA-1FDD-9C26E0801267}"/>
              </a:ext>
            </a:extLst>
          </p:cNvPr>
          <p:cNvSpPr>
            <a:spLocks noGrp="1"/>
          </p:cNvSpPr>
          <p:nvPr>
            <p:ph type="dt" sz="half" idx="10"/>
          </p:nvPr>
        </p:nvSpPr>
        <p:spPr/>
        <p:txBody>
          <a:bodyPr/>
          <a:lstStyle/>
          <a:p>
            <a:fld id="{AD0105C6-978C-41A5-8791-3377C72CE11A}" type="datetimeFigureOut">
              <a:rPr lang="en-US" smtClean="0"/>
              <a:t>11/14/2023</a:t>
            </a:fld>
            <a:endParaRPr lang="en-US"/>
          </a:p>
        </p:txBody>
      </p:sp>
      <p:sp>
        <p:nvSpPr>
          <p:cNvPr id="8" name="Footer Placeholder 7">
            <a:extLst>
              <a:ext uri="{FF2B5EF4-FFF2-40B4-BE49-F238E27FC236}">
                <a16:creationId xmlns:a16="http://schemas.microsoft.com/office/drawing/2014/main" id="{0EFB9CB2-3E8C-1331-4586-4C9A07054AB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02D4E4-EEB4-8AAC-0691-956CFEFE95B4}"/>
              </a:ext>
            </a:extLst>
          </p:cNvPr>
          <p:cNvSpPr>
            <a:spLocks noGrp="1"/>
          </p:cNvSpPr>
          <p:nvPr>
            <p:ph type="sldNum" sz="quarter" idx="12"/>
          </p:nvPr>
        </p:nvSpPr>
        <p:spPr/>
        <p:txBody>
          <a:bodyPr/>
          <a:lstStyle/>
          <a:p>
            <a:fld id="{36F2618A-53B6-4708-9EF5-285E931FB059}" type="slidenum">
              <a:rPr lang="en-US" smtClean="0"/>
              <a:t>‹#›</a:t>
            </a:fld>
            <a:endParaRPr lang="en-US"/>
          </a:p>
        </p:txBody>
      </p:sp>
    </p:spTree>
    <p:extLst>
      <p:ext uri="{BB962C8B-B14F-4D97-AF65-F5344CB8AC3E}">
        <p14:creationId xmlns:p14="http://schemas.microsoft.com/office/powerpoint/2010/main" val="3879283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E7F89-EBF3-DEFB-D530-F032AF18E28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09DD3C-19BA-99E3-151E-CE0C57085CDB}"/>
              </a:ext>
            </a:extLst>
          </p:cNvPr>
          <p:cNvSpPr>
            <a:spLocks noGrp="1"/>
          </p:cNvSpPr>
          <p:nvPr>
            <p:ph type="dt" sz="half" idx="10"/>
          </p:nvPr>
        </p:nvSpPr>
        <p:spPr/>
        <p:txBody>
          <a:bodyPr/>
          <a:lstStyle/>
          <a:p>
            <a:fld id="{AD0105C6-978C-41A5-8791-3377C72CE11A}" type="datetimeFigureOut">
              <a:rPr lang="en-US" smtClean="0"/>
              <a:t>11/14/2023</a:t>
            </a:fld>
            <a:endParaRPr lang="en-US"/>
          </a:p>
        </p:txBody>
      </p:sp>
      <p:sp>
        <p:nvSpPr>
          <p:cNvPr id="4" name="Footer Placeholder 3">
            <a:extLst>
              <a:ext uri="{FF2B5EF4-FFF2-40B4-BE49-F238E27FC236}">
                <a16:creationId xmlns:a16="http://schemas.microsoft.com/office/drawing/2014/main" id="{E4B2E7ED-5CE7-045D-9719-C5446E1CACF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B1DDB9-71B0-1F5C-8F2F-6A35CA69AAF2}"/>
              </a:ext>
            </a:extLst>
          </p:cNvPr>
          <p:cNvSpPr>
            <a:spLocks noGrp="1"/>
          </p:cNvSpPr>
          <p:nvPr>
            <p:ph type="sldNum" sz="quarter" idx="12"/>
          </p:nvPr>
        </p:nvSpPr>
        <p:spPr/>
        <p:txBody>
          <a:bodyPr/>
          <a:lstStyle/>
          <a:p>
            <a:fld id="{36F2618A-53B6-4708-9EF5-285E931FB059}" type="slidenum">
              <a:rPr lang="en-US" smtClean="0"/>
              <a:t>‹#›</a:t>
            </a:fld>
            <a:endParaRPr lang="en-US"/>
          </a:p>
        </p:txBody>
      </p:sp>
    </p:spTree>
    <p:extLst>
      <p:ext uri="{BB962C8B-B14F-4D97-AF65-F5344CB8AC3E}">
        <p14:creationId xmlns:p14="http://schemas.microsoft.com/office/powerpoint/2010/main" val="3786932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42429B-5ED1-9DE8-7B80-DA7AE29A0980}"/>
              </a:ext>
            </a:extLst>
          </p:cNvPr>
          <p:cNvSpPr>
            <a:spLocks noGrp="1"/>
          </p:cNvSpPr>
          <p:nvPr>
            <p:ph type="dt" sz="half" idx="10"/>
          </p:nvPr>
        </p:nvSpPr>
        <p:spPr/>
        <p:txBody>
          <a:bodyPr/>
          <a:lstStyle/>
          <a:p>
            <a:fld id="{AD0105C6-978C-41A5-8791-3377C72CE11A}" type="datetimeFigureOut">
              <a:rPr lang="en-US" smtClean="0"/>
              <a:t>11/14/2023</a:t>
            </a:fld>
            <a:endParaRPr lang="en-US"/>
          </a:p>
        </p:txBody>
      </p:sp>
      <p:sp>
        <p:nvSpPr>
          <p:cNvPr id="3" name="Footer Placeholder 2">
            <a:extLst>
              <a:ext uri="{FF2B5EF4-FFF2-40B4-BE49-F238E27FC236}">
                <a16:creationId xmlns:a16="http://schemas.microsoft.com/office/drawing/2014/main" id="{5263DA88-3F07-F329-DC0A-42CE5B3BC33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6A5479C-D58A-8E82-8AD7-03C82DDB14F6}"/>
              </a:ext>
            </a:extLst>
          </p:cNvPr>
          <p:cNvSpPr>
            <a:spLocks noGrp="1"/>
          </p:cNvSpPr>
          <p:nvPr>
            <p:ph type="sldNum" sz="quarter" idx="12"/>
          </p:nvPr>
        </p:nvSpPr>
        <p:spPr/>
        <p:txBody>
          <a:bodyPr/>
          <a:lstStyle/>
          <a:p>
            <a:fld id="{36F2618A-53B6-4708-9EF5-285E931FB059}" type="slidenum">
              <a:rPr lang="en-US" smtClean="0"/>
              <a:t>‹#›</a:t>
            </a:fld>
            <a:endParaRPr lang="en-US"/>
          </a:p>
        </p:txBody>
      </p:sp>
    </p:spTree>
    <p:extLst>
      <p:ext uri="{BB962C8B-B14F-4D97-AF65-F5344CB8AC3E}">
        <p14:creationId xmlns:p14="http://schemas.microsoft.com/office/powerpoint/2010/main" val="2848389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1C661-52B3-5DB9-D1C8-5344888BB3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03E004B-2175-CF3F-EA70-166C195EFC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FB5238E-3855-AD2D-06CF-B6C4CF14DD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952439-92B9-8D7E-A550-8ED0EACE8E05}"/>
              </a:ext>
            </a:extLst>
          </p:cNvPr>
          <p:cNvSpPr>
            <a:spLocks noGrp="1"/>
          </p:cNvSpPr>
          <p:nvPr>
            <p:ph type="dt" sz="half" idx="10"/>
          </p:nvPr>
        </p:nvSpPr>
        <p:spPr/>
        <p:txBody>
          <a:bodyPr/>
          <a:lstStyle/>
          <a:p>
            <a:fld id="{AD0105C6-978C-41A5-8791-3377C72CE11A}" type="datetimeFigureOut">
              <a:rPr lang="en-US" smtClean="0"/>
              <a:t>11/14/2023</a:t>
            </a:fld>
            <a:endParaRPr lang="en-US"/>
          </a:p>
        </p:txBody>
      </p:sp>
      <p:sp>
        <p:nvSpPr>
          <p:cNvPr id="6" name="Footer Placeholder 5">
            <a:extLst>
              <a:ext uri="{FF2B5EF4-FFF2-40B4-BE49-F238E27FC236}">
                <a16:creationId xmlns:a16="http://schemas.microsoft.com/office/drawing/2014/main" id="{EDB8837F-B9AF-1B83-6DF5-7B05A47E1F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D94BEB-6DF5-187B-B040-ED54452F936A}"/>
              </a:ext>
            </a:extLst>
          </p:cNvPr>
          <p:cNvSpPr>
            <a:spLocks noGrp="1"/>
          </p:cNvSpPr>
          <p:nvPr>
            <p:ph type="sldNum" sz="quarter" idx="12"/>
          </p:nvPr>
        </p:nvSpPr>
        <p:spPr/>
        <p:txBody>
          <a:bodyPr/>
          <a:lstStyle/>
          <a:p>
            <a:fld id="{36F2618A-53B6-4708-9EF5-285E931FB059}" type="slidenum">
              <a:rPr lang="en-US" smtClean="0"/>
              <a:t>‹#›</a:t>
            </a:fld>
            <a:endParaRPr lang="en-US"/>
          </a:p>
        </p:txBody>
      </p:sp>
    </p:spTree>
    <p:extLst>
      <p:ext uri="{BB962C8B-B14F-4D97-AF65-F5344CB8AC3E}">
        <p14:creationId xmlns:p14="http://schemas.microsoft.com/office/powerpoint/2010/main" val="1599626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9BD90-6FCD-7E42-55D9-4FB5476EE2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122505C-B985-E0A1-66D7-A4F5CDC6C1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BDEAFD4-3B5C-FD13-78BB-2F4EBFA1C6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794EBE-E4B9-524C-3685-DFE02BE4DBBD}"/>
              </a:ext>
            </a:extLst>
          </p:cNvPr>
          <p:cNvSpPr>
            <a:spLocks noGrp="1"/>
          </p:cNvSpPr>
          <p:nvPr>
            <p:ph type="dt" sz="half" idx="10"/>
          </p:nvPr>
        </p:nvSpPr>
        <p:spPr/>
        <p:txBody>
          <a:bodyPr/>
          <a:lstStyle/>
          <a:p>
            <a:fld id="{AD0105C6-978C-41A5-8791-3377C72CE11A}" type="datetimeFigureOut">
              <a:rPr lang="en-US" smtClean="0"/>
              <a:t>11/14/2023</a:t>
            </a:fld>
            <a:endParaRPr lang="en-US"/>
          </a:p>
        </p:txBody>
      </p:sp>
      <p:sp>
        <p:nvSpPr>
          <p:cNvPr id="6" name="Footer Placeholder 5">
            <a:extLst>
              <a:ext uri="{FF2B5EF4-FFF2-40B4-BE49-F238E27FC236}">
                <a16:creationId xmlns:a16="http://schemas.microsoft.com/office/drawing/2014/main" id="{0DB25E0A-FE1B-F074-E307-6CDFD9D82A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F9A883-303B-AFC5-0A8C-3292AAE130A1}"/>
              </a:ext>
            </a:extLst>
          </p:cNvPr>
          <p:cNvSpPr>
            <a:spLocks noGrp="1"/>
          </p:cNvSpPr>
          <p:nvPr>
            <p:ph type="sldNum" sz="quarter" idx="12"/>
          </p:nvPr>
        </p:nvSpPr>
        <p:spPr/>
        <p:txBody>
          <a:bodyPr/>
          <a:lstStyle/>
          <a:p>
            <a:fld id="{36F2618A-53B6-4708-9EF5-285E931FB059}" type="slidenum">
              <a:rPr lang="en-US" smtClean="0"/>
              <a:t>‹#›</a:t>
            </a:fld>
            <a:endParaRPr lang="en-US"/>
          </a:p>
        </p:txBody>
      </p:sp>
    </p:spTree>
    <p:extLst>
      <p:ext uri="{BB962C8B-B14F-4D97-AF65-F5344CB8AC3E}">
        <p14:creationId xmlns:p14="http://schemas.microsoft.com/office/powerpoint/2010/main" val="1140486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569D4E-4A72-865A-3FB3-9FF448432F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46D3D91-29CB-D6FA-E3F3-BE7E858EA4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7AAC28-8FDF-75E5-C6C7-7F88FE22B1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0105C6-978C-41A5-8791-3377C72CE11A}" type="datetimeFigureOut">
              <a:rPr lang="en-US" smtClean="0"/>
              <a:t>11/14/2023</a:t>
            </a:fld>
            <a:endParaRPr lang="en-US"/>
          </a:p>
        </p:txBody>
      </p:sp>
      <p:sp>
        <p:nvSpPr>
          <p:cNvPr id="5" name="Footer Placeholder 4">
            <a:extLst>
              <a:ext uri="{FF2B5EF4-FFF2-40B4-BE49-F238E27FC236}">
                <a16:creationId xmlns:a16="http://schemas.microsoft.com/office/drawing/2014/main" id="{4882EE49-0783-DB12-D667-A936965677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A8FD738-C9EF-A4A6-0AF9-8D5910636E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F2618A-53B6-4708-9EF5-285E931FB059}" type="slidenum">
              <a:rPr lang="en-US" smtClean="0"/>
              <a:t>‹#›</a:t>
            </a:fld>
            <a:endParaRPr lang="en-US"/>
          </a:p>
        </p:txBody>
      </p:sp>
    </p:spTree>
    <p:extLst>
      <p:ext uri="{BB962C8B-B14F-4D97-AF65-F5344CB8AC3E}">
        <p14:creationId xmlns:p14="http://schemas.microsoft.com/office/powerpoint/2010/main" val="4265426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45EA4-AFE4-33EB-9400-B978D92A2722}"/>
              </a:ext>
            </a:extLst>
          </p:cNvPr>
          <p:cNvSpPr>
            <a:spLocks noGrp="1"/>
          </p:cNvSpPr>
          <p:nvPr>
            <p:ph type="title"/>
          </p:nvPr>
        </p:nvSpPr>
        <p:spPr>
          <a:xfrm>
            <a:off x="198120" y="18255"/>
            <a:ext cx="10515600" cy="1325563"/>
          </a:xfrm>
        </p:spPr>
        <p:txBody>
          <a:bodyPr/>
          <a:lstStyle/>
          <a:p>
            <a:r>
              <a:rPr lang="en-US" b="1" u="sng" dirty="0">
                <a:solidFill>
                  <a:srgbClr val="FF0000"/>
                </a:solidFill>
                <a:effectLst>
                  <a:outerShdw blurRad="38100" dist="38100" dir="2700000" algn="tl">
                    <a:srgbClr val="000000">
                      <a:alpha val="43137"/>
                    </a:srgbClr>
                  </a:outerShdw>
                </a:effectLst>
              </a:rPr>
              <a:t>Example #1</a:t>
            </a:r>
          </a:p>
        </p:txBody>
      </p:sp>
      <p:sp>
        <p:nvSpPr>
          <p:cNvPr id="4" name="TextBox 3">
            <a:extLst>
              <a:ext uri="{FF2B5EF4-FFF2-40B4-BE49-F238E27FC236}">
                <a16:creationId xmlns:a16="http://schemas.microsoft.com/office/drawing/2014/main" id="{A64D955D-4D8A-87AE-BFB0-487E34A987F9}"/>
              </a:ext>
            </a:extLst>
          </p:cNvPr>
          <p:cNvSpPr txBox="1"/>
          <p:nvPr/>
        </p:nvSpPr>
        <p:spPr>
          <a:xfrm>
            <a:off x="198120" y="1087786"/>
            <a:ext cx="11795760" cy="1815882"/>
          </a:xfrm>
          <a:prstGeom prst="rect">
            <a:avLst/>
          </a:prstGeom>
          <a:noFill/>
        </p:spPr>
        <p:txBody>
          <a:bodyPr wrap="square" rtlCol="0">
            <a:spAutoFit/>
          </a:bodyPr>
          <a:lstStyle/>
          <a:p>
            <a:r>
              <a:rPr lang="en-US" sz="2800" dirty="0"/>
              <a:t>A simple random sample of 36 “St. Bernard dog weights” yields a sample mean of 193 pounds. It is somehow known that the standard deviation of the population of all St. Bernard dog weights is 18 pounds. Test to see is their enough evidence to suggest the average weight of St. Bernard Dogs is incorrect?</a:t>
            </a:r>
          </a:p>
        </p:txBody>
      </p:sp>
    </p:spTree>
    <p:extLst>
      <p:ext uri="{BB962C8B-B14F-4D97-AF65-F5344CB8AC3E}">
        <p14:creationId xmlns:p14="http://schemas.microsoft.com/office/powerpoint/2010/main" val="636651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45EA4-AFE4-33EB-9400-B978D92A2722}"/>
              </a:ext>
            </a:extLst>
          </p:cNvPr>
          <p:cNvSpPr>
            <a:spLocks noGrp="1"/>
          </p:cNvSpPr>
          <p:nvPr>
            <p:ph type="title"/>
          </p:nvPr>
        </p:nvSpPr>
        <p:spPr>
          <a:xfrm>
            <a:off x="198120" y="18255"/>
            <a:ext cx="10515600" cy="1325563"/>
          </a:xfrm>
        </p:spPr>
        <p:txBody>
          <a:bodyPr/>
          <a:lstStyle/>
          <a:p>
            <a:r>
              <a:rPr lang="en-US" b="1" u="sng" dirty="0">
                <a:solidFill>
                  <a:srgbClr val="FF0000"/>
                </a:solidFill>
                <a:effectLst>
                  <a:outerShdw blurRad="38100" dist="38100" dir="2700000" algn="tl">
                    <a:srgbClr val="000000">
                      <a:alpha val="43137"/>
                    </a:srgbClr>
                  </a:outerShdw>
                </a:effectLst>
              </a:rPr>
              <a:t>Example #2</a:t>
            </a:r>
          </a:p>
        </p:txBody>
      </p:sp>
      <p:pic>
        <p:nvPicPr>
          <p:cNvPr id="5" name="Picture 4">
            <a:extLst>
              <a:ext uri="{FF2B5EF4-FFF2-40B4-BE49-F238E27FC236}">
                <a16:creationId xmlns:a16="http://schemas.microsoft.com/office/drawing/2014/main" id="{468F0EBD-F14F-B350-24D0-B085C26835D3}"/>
              </a:ext>
            </a:extLst>
          </p:cNvPr>
          <p:cNvPicPr>
            <a:picLocks noChangeAspect="1"/>
          </p:cNvPicPr>
          <p:nvPr/>
        </p:nvPicPr>
        <p:blipFill>
          <a:blip r:embed="rId2"/>
          <a:stretch>
            <a:fillRect/>
          </a:stretch>
        </p:blipFill>
        <p:spPr>
          <a:xfrm>
            <a:off x="0" y="1141476"/>
            <a:ext cx="12291251" cy="2644140"/>
          </a:xfrm>
          <a:prstGeom prst="rect">
            <a:avLst/>
          </a:prstGeom>
        </p:spPr>
      </p:pic>
    </p:spTree>
    <p:extLst>
      <p:ext uri="{BB962C8B-B14F-4D97-AF65-F5344CB8AC3E}">
        <p14:creationId xmlns:p14="http://schemas.microsoft.com/office/powerpoint/2010/main" val="1563254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45EA4-AFE4-33EB-9400-B978D92A2722}"/>
              </a:ext>
            </a:extLst>
          </p:cNvPr>
          <p:cNvSpPr>
            <a:spLocks noGrp="1"/>
          </p:cNvSpPr>
          <p:nvPr>
            <p:ph type="title"/>
          </p:nvPr>
        </p:nvSpPr>
        <p:spPr>
          <a:xfrm>
            <a:off x="198120" y="18255"/>
            <a:ext cx="10515600" cy="1325563"/>
          </a:xfrm>
        </p:spPr>
        <p:txBody>
          <a:bodyPr/>
          <a:lstStyle/>
          <a:p>
            <a:r>
              <a:rPr lang="en-US" b="1" u="sng" dirty="0">
                <a:solidFill>
                  <a:srgbClr val="FF0000"/>
                </a:solidFill>
                <a:effectLst>
                  <a:outerShdw blurRad="38100" dist="38100" dir="2700000" algn="tl">
                    <a:srgbClr val="000000">
                      <a:alpha val="43137"/>
                    </a:srgbClr>
                  </a:outerShdw>
                </a:effectLst>
              </a:rPr>
              <a:t>Example #3</a:t>
            </a:r>
          </a:p>
        </p:txBody>
      </p:sp>
      <p:sp>
        <p:nvSpPr>
          <p:cNvPr id="4" name="TextBox 3">
            <a:extLst>
              <a:ext uri="{FF2B5EF4-FFF2-40B4-BE49-F238E27FC236}">
                <a16:creationId xmlns:a16="http://schemas.microsoft.com/office/drawing/2014/main" id="{A64D955D-4D8A-87AE-BFB0-487E34A987F9}"/>
              </a:ext>
            </a:extLst>
          </p:cNvPr>
          <p:cNvSpPr txBox="1"/>
          <p:nvPr/>
        </p:nvSpPr>
        <p:spPr>
          <a:xfrm>
            <a:off x="198120" y="1087786"/>
            <a:ext cx="11795760" cy="2677656"/>
          </a:xfrm>
          <a:prstGeom prst="rect">
            <a:avLst/>
          </a:prstGeom>
          <a:noFill/>
        </p:spPr>
        <p:txBody>
          <a:bodyPr wrap="square" rtlCol="0">
            <a:spAutoFit/>
          </a:bodyPr>
          <a:lstStyle/>
          <a:p>
            <a:r>
              <a:rPr lang="en-US" sz="2800" dirty="0"/>
              <a:t>A researcher reads a paper introducing a new test of executive function. The authors of the paper had known that the mean score on the new test was 51. The researcher believes that patients with schizophrenia will score less than the normal average on this test of executive function. They test 32 patients with schizophrenia. The average score for the patients is 42 with a standard deviation of 4.9.  Is there enough evidence to support the researcher's belief?</a:t>
            </a:r>
          </a:p>
        </p:txBody>
      </p:sp>
    </p:spTree>
    <p:extLst>
      <p:ext uri="{BB962C8B-B14F-4D97-AF65-F5344CB8AC3E}">
        <p14:creationId xmlns:p14="http://schemas.microsoft.com/office/powerpoint/2010/main" val="26677093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156</Words>
  <Application>Microsoft Office PowerPoint</Application>
  <PresentationFormat>Widescreen</PresentationFormat>
  <Paragraphs>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Example #1</vt:lpstr>
      <vt:lpstr>Example #2</vt:lpstr>
      <vt:lpstr>Example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#1</dc:title>
  <dc:creator>Calise, Anthony J.</dc:creator>
  <cp:lastModifiedBy>Calise, Anthony J.</cp:lastModifiedBy>
  <cp:revision>1</cp:revision>
  <dcterms:created xsi:type="dcterms:W3CDTF">2023-11-14T20:29:41Z</dcterms:created>
  <dcterms:modified xsi:type="dcterms:W3CDTF">2023-11-14T20:39:27Z</dcterms:modified>
</cp:coreProperties>
</file>