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56" r:id="rId4"/>
    <p:sldId id="265" r:id="rId5"/>
    <p:sldId id="266" r:id="rId6"/>
    <p:sldId id="267" r:id="rId7"/>
    <p:sldId id="268" r:id="rId8"/>
    <p:sldId id="269" r:id="rId9"/>
    <p:sldId id="270" r:id="rId10"/>
    <p:sldId id="260" r:id="rId11"/>
    <p:sldId id="262" r:id="rId12"/>
    <p:sldId id="263" r:id="rId13"/>
    <p:sldId id="259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A199-864F-450B-A397-199B5BA7D865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2141-FEE9-4B39-B7B7-C1667BDBB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A199-864F-450B-A397-199B5BA7D865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2141-FEE9-4B39-B7B7-C1667BDBB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A199-864F-450B-A397-199B5BA7D865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2141-FEE9-4B39-B7B7-C1667BDBB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A199-864F-450B-A397-199B5BA7D865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2141-FEE9-4B39-B7B7-C1667BDBB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A199-864F-450B-A397-199B5BA7D865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2141-FEE9-4B39-B7B7-C1667BDBB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A199-864F-450B-A397-199B5BA7D865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2141-FEE9-4B39-B7B7-C1667BDBB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A199-864F-450B-A397-199B5BA7D865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2141-FEE9-4B39-B7B7-C1667BDBB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A199-864F-450B-A397-199B5BA7D865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2141-FEE9-4B39-B7B7-C1667BDBB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A199-864F-450B-A397-199B5BA7D865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2141-FEE9-4B39-B7B7-C1667BDBB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A199-864F-450B-A397-199B5BA7D865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2141-FEE9-4B39-B7B7-C1667BDBB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A199-864F-450B-A397-199B5BA7D865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82141-FEE9-4B39-B7B7-C1667BDBB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7A199-864F-450B-A397-199B5BA7D865}" type="datetimeFigureOut">
              <a:rPr lang="en-US" smtClean="0"/>
              <a:pPr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82141-FEE9-4B39-B7B7-C1667BDBB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calise2\AppData\Local\Microsoft\Windows\Temporary%20Internet%20Files\Content.IE5\98SK7Q0U\MS910219679%5b1%5d.wav" TargetMode="Externa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calise2\AppData\Local\Microsoft\Windows\Temporary%20Internet%20Files\Content.IE5\98SK7Q0U\MS900074303%5b1%5d.mid" TargetMode="External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Drill: Monday, 10/31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534400" cy="4525963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Write the converse, inverse and </a:t>
            </a:r>
            <a:r>
              <a:rPr lang="en-US" dirty="0" err="1" smtClean="0"/>
              <a:t>contrapositive</a:t>
            </a:r>
            <a:r>
              <a:rPr lang="en-US" dirty="0" smtClean="0"/>
              <a:t> of “If today is Monday, then today is Halloween”</a:t>
            </a:r>
          </a:p>
          <a:p>
            <a:pPr lvl="1"/>
            <a:r>
              <a:rPr lang="en-US" dirty="0" smtClean="0"/>
              <a:t>Write the validity for each statement.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OBJ: SWBAT complete Unit C exam.</a:t>
            </a:r>
            <a:endParaRPr lang="en-US" dirty="0"/>
          </a:p>
        </p:txBody>
      </p:sp>
      <p:pic>
        <p:nvPicPr>
          <p:cNvPr id="2049" name="Picture 1" descr="C:\Users\acalise2\AppData\Local\Microsoft\Windows\Temporary Internet Files\Content.IE5\WIN6VNCS\MC90043617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29428"/>
            <a:ext cx="9144000" cy="1828572"/>
          </a:xfrm>
          <a:prstGeom prst="rect">
            <a:avLst/>
          </a:prstGeom>
          <a:noFill/>
        </p:spPr>
      </p:pic>
      <p:pic>
        <p:nvPicPr>
          <p:cNvPr id="2050" name="Picture 2" descr="C:\Users\acalise2\AppData\Local\Microsoft\Windows\Temporary Internet Files\Content.IE5\P7IRBM6X\MC900436224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0"/>
            <a:ext cx="3657600" cy="1688889"/>
          </a:xfrm>
          <a:prstGeom prst="rect">
            <a:avLst/>
          </a:prstGeom>
          <a:noFill/>
        </p:spPr>
      </p:pic>
      <p:pic>
        <p:nvPicPr>
          <p:cNvPr id="2051" name="Picture 3" descr="C:\Users\acalise2\AppData\Local\Microsoft\Windows\Temporary Internet Files\Content.IE5\P7IRBM6X\MM900315763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2667000"/>
            <a:ext cx="2133600" cy="21796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oldbloodedchillers.com/images/257_scary_evil_clown_animated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0"/>
            <a:ext cx="7902284" cy="6858000"/>
          </a:xfrm>
          <a:prstGeom prst="rect">
            <a:avLst/>
          </a:prstGeom>
          <a:noFill/>
        </p:spPr>
      </p:pic>
      <p:pic>
        <p:nvPicPr>
          <p:cNvPr id="5" name="MS910219679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915400" y="6629400"/>
            <a:ext cx="228600" cy="22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02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best-horror-movies.com/images/my-top-20-horror-classics-2129363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-13716"/>
            <a:ext cx="8229600" cy="6871716"/>
          </a:xfrm>
          <a:prstGeom prst="rect">
            <a:avLst/>
          </a:prstGeom>
          <a:noFill/>
        </p:spPr>
      </p:pic>
      <p:pic>
        <p:nvPicPr>
          <p:cNvPr id="4" name="MS900069578[1].wav">
            <a:hlinkClick r:id="" action="ppaction://media"/>
          </p:cNvPr>
          <p:cNvPicPr>
            <a:picLocks noRot="1" noChangeAspect="1"/>
          </p:cNvPicPr>
          <p:nvPr>
            <a:wavAudioFile r:embed="rId1" name="MS900069578[1].wav"/>
          </p:nvPr>
        </p:nvPicPr>
        <p:blipFill>
          <a:blip r:embed="rId4" cstate="print"/>
          <a:stretch>
            <a:fillRect/>
          </a:stretch>
        </p:blipFill>
        <p:spPr>
          <a:xfrm>
            <a:off x="8915400" y="6629400"/>
            <a:ext cx="228600" cy="22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images.sodahead.com/polls/001647221/3941413483_lens7608992_1255810509Scariest_Movie_Moments_xlarge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4443" y="0"/>
            <a:ext cx="9168443" cy="6858000"/>
          </a:xfrm>
          <a:prstGeom prst="rect">
            <a:avLst/>
          </a:prstGeom>
          <a:noFill/>
        </p:spPr>
      </p:pic>
      <p:pic>
        <p:nvPicPr>
          <p:cNvPr id="4" name="MS900074303[1]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915400" y="6629400"/>
            <a:ext cx="228600" cy="228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2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Skim chapter 2 focusing on vocabulary and examples</a:t>
            </a:r>
          </a:p>
          <a:p>
            <a:r>
              <a:rPr lang="en-US" dirty="0" smtClean="0"/>
              <a:t>Complete pg 134 – 135</a:t>
            </a:r>
          </a:p>
          <a:p>
            <a:r>
              <a:rPr lang="en-US" dirty="0" smtClean="0"/>
              <a:t>If time, pg 138 – 139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t0.gstatic.com/images?q=tbn:ANd9GcT4Vsa1Lic0L-GFstvbxB9K_Xwim8UhN_HFCXbyxn0fOKbTbmdM1B5MAFyBw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Scary Halloween Background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994094" cy="6858000"/>
          </a:xfrm>
          <a:prstGeom prst="rect">
            <a:avLst/>
          </a:prstGeom>
          <a:noFill/>
        </p:spPr>
      </p:pic>
      <p:pic>
        <p:nvPicPr>
          <p:cNvPr id="6" name="MS900070512[1].wav">
            <a:hlinkClick r:id="" action="ppaction://media"/>
          </p:cNvPr>
          <p:cNvPicPr>
            <a:picLocks noRot="1" noChangeAspect="1"/>
          </p:cNvPicPr>
          <p:nvPr>
            <a:wavAudioFile r:embed="rId1" name="MS900070512[1].wav"/>
          </p:nvPr>
        </p:nvPicPr>
        <p:blipFill>
          <a:blip r:embed="rId4" cstate="print"/>
          <a:stretch>
            <a:fillRect/>
          </a:stretch>
        </p:blipFill>
        <p:spPr>
          <a:xfrm flipH="1" flipV="1">
            <a:off x="8991600" y="6705600"/>
            <a:ext cx="152400" cy="15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0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"/>
            <a:ext cx="7772400" cy="1143000"/>
          </a:xfrm>
        </p:spPr>
        <p:txBody>
          <a:bodyPr/>
          <a:lstStyle/>
          <a:p>
            <a:r>
              <a:rPr lang="en-US" dirty="0" smtClean="0"/>
              <a:t>Review / Exam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14400"/>
            <a:ext cx="8534400" cy="49530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Chapter 2 Sections 1 – 6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752600"/>
            <a:ext cx="566582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304800"/>
            <a:ext cx="5955885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029200" cy="3692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28799" y="3733800"/>
            <a:ext cx="5315201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2400"/>
            <a:ext cx="5410200" cy="6091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81000"/>
            <a:ext cx="5598959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856941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380894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70</Words>
  <Application>Microsoft Office PowerPoint</Application>
  <PresentationFormat>On-screen Show (4:3)</PresentationFormat>
  <Paragraphs>12</Paragraphs>
  <Slides>14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Drill: Monday, 10/31</vt:lpstr>
      <vt:lpstr>Slide 2</vt:lpstr>
      <vt:lpstr>Review / Exam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Review Day</vt:lpstr>
      <vt:lpstr>Slide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/ Exam</dc:title>
  <dc:creator>Megan</dc:creator>
  <cp:lastModifiedBy>acalise2</cp:lastModifiedBy>
  <cp:revision>19</cp:revision>
  <dcterms:created xsi:type="dcterms:W3CDTF">2010-10-31T18:51:17Z</dcterms:created>
  <dcterms:modified xsi:type="dcterms:W3CDTF">2011-10-31T14:52:34Z</dcterms:modified>
</cp:coreProperties>
</file>