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DF"/>
    <a:srgbClr val="E7E7E7"/>
    <a:srgbClr val="E6E6E6"/>
    <a:srgbClr val="FEFEFE"/>
    <a:srgbClr val="FFFFFF"/>
    <a:srgbClr val="D0D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calise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2uPYYLH4Zo#action=s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03985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WELCOME BACK TO OMHS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&amp;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WELCOME TO HONORS TRIGONOMETRY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279900"/>
            <a:ext cx="8689976" cy="1371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Mr. </a:t>
            </a:r>
            <a:r>
              <a:rPr lang="en-US" dirty="0" err="1" smtClean="0">
                <a:solidFill>
                  <a:srgbClr val="FF0000"/>
                </a:solidFill>
              </a:rPr>
              <a:t>Calise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www.mrcalise.weebly.com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7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04656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6" descr="Go07an_0802pra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803400"/>
            <a:ext cx="2437624" cy="18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3775" y="880669"/>
            <a:ext cx="10947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side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length of 12 cm. and side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 length of 24 cm. 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length of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longest side in triangle ABC?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77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1003300"/>
          </a:xfrm>
        </p:spPr>
        <p:txBody>
          <a:bodyPr/>
          <a:lstStyle/>
          <a:p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“Getting </a:t>
            </a:r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Triggy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It”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66174" y="1173292"/>
            <a:ext cx="10363826" cy="3424107"/>
          </a:xfrm>
        </p:spPr>
        <p:txBody>
          <a:bodyPr/>
          <a:lstStyle/>
          <a:p>
            <a:r>
              <a:rPr lang="en-US" sz="3600" dirty="0" smtClean="0">
                <a:hlinkClick r:id="rId2"/>
              </a:rPr>
              <a:t>WSHS</a:t>
            </a:r>
            <a:r>
              <a:rPr lang="en-US" dirty="0" smtClean="0">
                <a:hlinkClick r:id="rId2"/>
              </a:rPr>
              <a:t> </a:t>
            </a:r>
            <a:r>
              <a:rPr lang="en-US" sz="3600" dirty="0" smtClean="0">
                <a:hlinkClick r:id="rId2"/>
              </a:rPr>
              <a:t>RAP SONG</a:t>
            </a:r>
            <a:r>
              <a:rPr lang="en-US" sz="3600" dirty="0" smtClean="0"/>
              <a:t> (Math Remix)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38" y="1173292"/>
            <a:ext cx="3521062" cy="367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990849"/>
            <a:ext cx="3213100" cy="321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274" y="2241550"/>
            <a:ext cx="3536950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660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(3,4,5 &amp; 6,8,10)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7" y="970280"/>
            <a:ext cx="3964060" cy="39872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03737" y="855980"/>
            <a:ext cx="7396163" cy="6408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69000"/>
            <a:ext cx="12192000" cy="1384300"/>
          </a:xfrm>
          <a:prstGeom prst="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13900" y="970280"/>
            <a:ext cx="2578100" cy="3525520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13900" y="4495800"/>
            <a:ext cx="2578100" cy="1562100"/>
          </a:xfrm>
          <a:prstGeom prst="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13900" y="4495800"/>
            <a:ext cx="2578100" cy="901700"/>
          </a:xfrm>
          <a:prstGeom prst="rect">
            <a:avLst/>
          </a:prstGeom>
          <a:solidFill>
            <a:srgbClr val="E7E7E7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21" y="767072"/>
            <a:ext cx="6999479" cy="6090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760" y="165100"/>
            <a:ext cx="553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Factor of 3!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3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763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Questions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8" y="876301"/>
            <a:ext cx="10363827" cy="52197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are the triangles #1, #2 and #3 related?</a:t>
            </a:r>
          </a:p>
          <a:p>
            <a:pPr marL="457200" indent="-457200">
              <a:buAutoNum type="arabicParenR"/>
            </a:pP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Label the shortest side “a”, middle side “b” and the longest side “c” for each triangle.</a:t>
            </a:r>
          </a:p>
          <a:p>
            <a:pPr marL="457200" indent="-457200">
              <a:buAutoNum type="arabicParenR"/>
            </a:pP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</a:t>
            </a: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hart shown for each triangle.</a:t>
            </a:r>
          </a:p>
          <a:p>
            <a:pPr marL="457200" indent="-457200">
              <a:buAutoNum type="arabicParenR"/>
            </a:pP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Answer the questions on the question sheet.</a:t>
            </a:r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9848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774" y="0"/>
            <a:ext cx="1036445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Trigonometry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0774" y="914400"/>
            <a:ext cx="9982826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cap="none" dirty="0"/>
              <a:t>In this section we define the three basic trigonometric ratios, sine, cosine and tangent.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cap="none" dirty="0"/>
              <a:t>opp is the side opposite angle 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cap="none" dirty="0"/>
              <a:t>adj is the side adjacent to angle 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cap="none" dirty="0"/>
              <a:t>hyp is the hypotenuse of the right triangle	</a:t>
            </a:r>
            <a:r>
              <a:rPr lang="en-US" altLang="en-US" sz="3000" dirty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dirty="0"/>
              <a:t>					</a:t>
            </a:r>
            <a:r>
              <a:rPr lang="en-US" altLang="en-US" sz="3000" dirty="0" smtClean="0"/>
              <a:t>                                                                              				   hyp                                                                </a:t>
            </a:r>
            <a:r>
              <a:rPr lang="en-US" altLang="en-US" sz="3000" dirty="0" smtClean="0">
                <a:solidFill>
                  <a:srgbClr val="DFDFDF"/>
                </a:solidFill>
              </a:rPr>
              <a:t>….</a:t>
            </a:r>
            <a:r>
              <a:rPr lang="en-US" altLang="en-US" sz="3000" dirty="0" smtClean="0"/>
              <a:t>OpP</a:t>
            </a:r>
            <a:endParaRPr lang="en-US" altLang="en-US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dirty="0" smtClean="0"/>
              <a:t>                               adj</a:t>
            </a:r>
            <a:r>
              <a:rPr lang="en-US" altLang="en-US" sz="3000" dirty="0"/>
              <a:t>			  A</a:t>
            </a:r>
            <a:r>
              <a:rPr lang="en-US" altLang="en-US" sz="2800" dirty="0"/>
              <a:t>				</a:t>
            </a:r>
            <a:endParaRPr lang="en-US" altLang="en-US" sz="2800" b="1" dirty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590800" y="3357563"/>
            <a:ext cx="5105400" cy="1976437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5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4" y="1"/>
            <a:ext cx="10364451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3774" y="596901"/>
            <a:ext cx="10364451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800" cap="none" dirty="0" smtClean="0"/>
              <a:t>Sine is abbreviated sin, cosine is abbreviated cos and tangent is abbreviated tan.</a:t>
            </a:r>
          </a:p>
          <a:p>
            <a:pPr eaLnBrk="1" hangingPunct="1"/>
            <a:r>
              <a:rPr lang="en-US" altLang="en-US" sz="3800" cap="none" dirty="0" smtClean="0"/>
              <a:t>The sin(A) = opp/hyp</a:t>
            </a:r>
          </a:p>
          <a:p>
            <a:pPr eaLnBrk="1" hangingPunct="1"/>
            <a:r>
              <a:rPr lang="en-US" altLang="en-US" sz="3800" cap="none" dirty="0" smtClean="0"/>
              <a:t>The cos(A) = adj/hyp</a:t>
            </a:r>
          </a:p>
          <a:p>
            <a:pPr eaLnBrk="1" hangingPunct="1"/>
            <a:r>
              <a:rPr lang="en-US" altLang="en-US" sz="3800" cap="none" dirty="0" smtClean="0"/>
              <a:t>The tan(A) = opp/adj</a:t>
            </a:r>
          </a:p>
          <a:p>
            <a:pPr eaLnBrk="1" hangingPunct="1"/>
            <a:r>
              <a:rPr lang="en-US" altLang="en-US" sz="3800" cap="none" dirty="0" smtClean="0"/>
              <a:t>Just </a:t>
            </a:r>
            <a:r>
              <a:rPr lang="en-US" altLang="en-US" sz="3800" cap="none" dirty="0" smtClean="0"/>
              <a:t>remember SOHCAHTOA!</a:t>
            </a:r>
            <a:endParaRPr lang="en-US" altLang="en-US" sz="3800" cap="none" dirty="0" smtClean="0"/>
          </a:p>
          <a:p>
            <a:pPr eaLnBrk="1" hangingPunct="1"/>
            <a:r>
              <a:rPr lang="en-US" altLang="en-US" sz="3800" b="1" cap="none" dirty="0" smtClean="0">
                <a:solidFill>
                  <a:srgbClr val="FF0000"/>
                </a:solidFill>
              </a:rPr>
              <a:t>S</a:t>
            </a:r>
            <a:r>
              <a:rPr lang="en-US" altLang="en-US" sz="3800" cap="none" dirty="0" smtClean="0"/>
              <a:t>in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O</a:t>
            </a:r>
            <a:r>
              <a:rPr lang="en-US" altLang="en-US" sz="3800" cap="none" dirty="0" smtClean="0"/>
              <a:t>pp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H</a:t>
            </a:r>
            <a:r>
              <a:rPr lang="en-US" altLang="en-US" sz="3800" cap="none" dirty="0" smtClean="0"/>
              <a:t>yp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C</a:t>
            </a:r>
            <a:r>
              <a:rPr lang="en-US" altLang="en-US" sz="3800" cap="none" dirty="0" smtClean="0"/>
              <a:t>os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A</a:t>
            </a:r>
            <a:r>
              <a:rPr lang="en-US" altLang="en-US" sz="3800" cap="none" dirty="0" smtClean="0"/>
              <a:t>dj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H</a:t>
            </a:r>
            <a:r>
              <a:rPr lang="en-US" altLang="en-US" sz="3800" cap="none" dirty="0" smtClean="0"/>
              <a:t>yp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T</a:t>
            </a:r>
            <a:r>
              <a:rPr lang="en-US" altLang="en-US" sz="3800" cap="none" dirty="0" smtClean="0"/>
              <a:t>an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O</a:t>
            </a:r>
            <a:r>
              <a:rPr lang="en-US" altLang="en-US" sz="3800" cap="none" dirty="0" smtClean="0"/>
              <a:t>pp </a:t>
            </a:r>
            <a:r>
              <a:rPr lang="en-US" altLang="en-US" sz="3800" b="1" cap="none" dirty="0" smtClean="0">
                <a:solidFill>
                  <a:srgbClr val="FF0000"/>
                </a:solidFill>
              </a:rPr>
              <a:t>A</a:t>
            </a:r>
            <a:r>
              <a:rPr lang="en-US" altLang="en-US" sz="3800" cap="none" dirty="0" smtClean="0"/>
              <a:t>dj</a:t>
            </a:r>
          </a:p>
        </p:txBody>
      </p:sp>
    </p:spTree>
    <p:extLst>
      <p:ext uri="{BB962C8B-B14F-4D97-AF65-F5344CB8AC3E}">
        <p14:creationId xmlns:p14="http://schemas.microsoft.com/office/powerpoint/2010/main" val="22058654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352</TotalTime>
  <Words>216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Droplet</vt:lpstr>
      <vt:lpstr>WELCOME BACK TO OMHS  &amp; WELCOME TO HONORS TRIGONOMETRY</vt:lpstr>
      <vt:lpstr>Drill</vt:lpstr>
      <vt:lpstr>“Getting Triggy With It”</vt:lpstr>
      <vt:lpstr>Discovery (3,4,5 &amp; 6,8,10)</vt:lpstr>
      <vt:lpstr>PowerPoint Presentation</vt:lpstr>
      <vt:lpstr>Discovery Questions</vt:lpstr>
      <vt:lpstr>Introduction to Trigonometry</vt:lpstr>
      <vt:lpstr>Definitions</vt:lpstr>
    </vt:vector>
  </TitlesOfParts>
  <Company>BCPS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OMHS  &amp; WELCOME TO HONORS TRIGONOMETRY</dc:title>
  <dc:creator>Calise, Anthony J.</dc:creator>
  <cp:lastModifiedBy>Calise, Anthony J.</cp:lastModifiedBy>
  <cp:revision>6</cp:revision>
  <dcterms:created xsi:type="dcterms:W3CDTF">2017-09-04T16:27:26Z</dcterms:created>
  <dcterms:modified xsi:type="dcterms:W3CDTF">2017-09-04T22:20:06Z</dcterms:modified>
</cp:coreProperties>
</file>