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54"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embeddedFontLst>
    <p:embeddedFont>
      <p:font typeface="Montserrat" panose="00000500000000000000" pitchFamily="2" charset="0"/>
      <p:regular r:id="rId14"/>
      <p:bold r:id="rId15"/>
      <p:italic r:id="rId16"/>
      <p:boldItalic r:id="rId17"/>
    </p:embeddedFont>
    <p:embeddedFont>
      <p:font typeface="Open Sans" panose="020B0606030504020204" pitchFamily="34" charset="0"/>
      <p:regular r:id="rId18"/>
      <p:bold r:id="rId19"/>
      <p:italic r:id="rId20"/>
      <p:boldItalic r:id="rId21"/>
    </p:embeddedFont>
    <p:embeddedFont>
      <p:font typeface="Poppins" panose="000005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forms/d/e/1FAIpQLSf9bd3yIQ0Jgk64zZAgAyQh1oRURPq2iI_RQCb0kunfxURjUw/viewfor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g8899e2ed42_1_247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8" name="Google Shape;1238;g8899e2ed42_1_2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For quick access to the presentation from your own drive, go to File &gt; Add shortcut to Drive.</a:t>
            </a:r>
            <a:endParaRPr>
              <a:solidFill>
                <a:schemeClr val="dk1"/>
              </a:solidFill>
              <a:latin typeface="Open Sans"/>
              <a:ea typeface="Open Sans"/>
              <a:cs typeface="Open Sans"/>
              <a:sym typeface="Open Sans"/>
            </a:endParaRPr>
          </a:p>
          <a:p>
            <a:pPr marL="457200" lvl="0" indent="-298450" algn="l" rtl="0">
              <a:lnSpc>
                <a:spcPct val="115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To customize for your students, go to File &gt; Make a copy to make a copy of the slide deck in your Google Drive that you can edit.</a:t>
            </a:r>
            <a:endParaRPr>
              <a:solidFill>
                <a:schemeClr val="dk1"/>
              </a:solidFill>
              <a:latin typeface="Open Sans"/>
              <a:ea typeface="Open Sans"/>
              <a:cs typeface="Open Sans"/>
              <a:sym typeface="Open Sans"/>
            </a:endParaRPr>
          </a:p>
          <a:p>
            <a:pPr marL="457200" lvl="0" indent="-298450" algn="l" rtl="0">
              <a:lnSpc>
                <a:spcPct val="115000"/>
              </a:lnSpc>
              <a:spcBef>
                <a:spcPts val="0"/>
              </a:spcBef>
              <a:spcAft>
                <a:spcPts val="1000"/>
              </a:spcAft>
              <a:buClr>
                <a:schemeClr val="dk1"/>
              </a:buClr>
              <a:buSzPts val="1100"/>
              <a:buFont typeface="Open Sans"/>
              <a:buChar char="●"/>
            </a:pPr>
            <a:r>
              <a:rPr lang="en" u="sng">
                <a:solidFill>
                  <a:srgbClr val="1155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Report a Typo</a:t>
            </a:r>
            <a:endParaRPr>
              <a:solidFill>
                <a:schemeClr val="dk1"/>
              </a:solidFill>
              <a:latin typeface="Open Sans"/>
              <a:ea typeface="Open Sans"/>
              <a:cs typeface="Open Sans"/>
              <a:sym typeface="Open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Google Shape;1302;g8ac3d5782f_0_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3" name="Google Shape;1303;g8ac3d5782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8"/>
        <p:cNvGrpSpPr/>
        <p:nvPr/>
      </p:nvGrpSpPr>
      <p:grpSpPr>
        <a:xfrm>
          <a:off x="0" y="0"/>
          <a:ext cx="0" cy="0"/>
          <a:chOff x="0" y="0"/>
          <a:chExt cx="0" cy="0"/>
        </a:xfrm>
      </p:grpSpPr>
      <p:sp>
        <p:nvSpPr>
          <p:cNvPr id="1309" name="Google Shape;1309;g8a5d7babca_0_123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0" name="Google Shape;1310;g8a5d7babca_0_1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g88945f9e18_0_121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6" name="Google Shape;1246;g88945f9e18_0_1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g88945f9e18_0_25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2" name="Google Shape;1252;g88945f9e18_0_2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g8ac3d57593_0_1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0" name="Google Shape;1260;g8ac3d5759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g8899f0cd5e_0_126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7" name="Google Shape;1267;g8899f0cd5e_0_1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275" name="Google Shape;1275;g88945f9e18_0_123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6" name="Google Shape;1276;g88945f9e18_0_1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88945f9e18_0_121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88945f9e18_0_1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7"/>
        <p:cNvGrpSpPr/>
        <p:nvPr/>
      </p:nvGrpSpPr>
      <p:grpSpPr>
        <a:xfrm>
          <a:off x="0" y="0"/>
          <a:ext cx="0" cy="0"/>
          <a:chOff x="0" y="0"/>
          <a:chExt cx="0" cy="0"/>
        </a:xfrm>
      </p:grpSpPr>
      <p:sp>
        <p:nvSpPr>
          <p:cNvPr id="1288" name="Google Shape;1288;g88945f9e18_0_246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9" name="Google Shape;1289;g88945f9e18_0_2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4"/>
        <p:cNvGrpSpPr/>
        <p:nvPr/>
      </p:nvGrpSpPr>
      <p:grpSpPr>
        <a:xfrm>
          <a:off x="0" y="0"/>
          <a:ext cx="0" cy="0"/>
          <a:chOff x="0" y="0"/>
          <a:chExt cx="0" cy="0"/>
        </a:xfrm>
      </p:grpSpPr>
      <p:sp>
        <p:nvSpPr>
          <p:cNvPr id="1295" name="Google Shape;1295;g88945f9e18_0_2472: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6" name="Google Shape;1296;g88945f9e18_0_2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8.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2.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3.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1 4">
  <p:cSld name="CUSTOM_6">
    <p:spTree>
      <p:nvGrpSpPr>
        <p:cNvPr id="1" name="Shape 6"/>
        <p:cNvGrpSpPr/>
        <p:nvPr/>
      </p:nvGrpSpPr>
      <p:grpSpPr>
        <a:xfrm>
          <a:off x="0" y="0"/>
          <a:ext cx="0" cy="0"/>
          <a:chOff x="0" y="0"/>
          <a:chExt cx="0" cy="0"/>
        </a:xfrm>
      </p:grpSpPr>
      <p:pic>
        <p:nvPicPr>
          <p:cNvPr id="7" name="Google Shape;7;p2"/>
          <p:cNvPicPr preferRelativeResize="0"/>
          <p:nvPr/>
        </p:nvPicPr>
        <p:blipFill rotWithShape="1">
          <a:blip r:embed="rId2">
            <a:alphaModFix/>
          </a:blip>
          <a:srcRect t="49839"/>
          <a:stretch/>
        </p:blipFill>
        <p:spPr>
          <a:xfrm>
            <a:off x="0" y="0"/>
            <a:ext cx="9143998" cy="3657600"/>
          </a:xfrm>
          <a:prstGeom prst="rect">
            <a:avLst/>
          </a:prstGeom>
          <a:noFill/>
          <a:ln>
            <a:noFill/>
          </a:ln>
        </p:spPr>
      </p:pic>
      <p:sp>
        <p:nvSpPr>
          <p:cNvPr id="8" name="Google Shape;8;p2"/>
          <p:cNvSpPr txBox="1"/>
          <p:nvPr/>
        </p:nvSpPr>
        <p:spPr>
          <a:xfrm>
            <a:off x="457200" y="2436908"/>
            <a:ext cx="8520600" cy="763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sz="3000" b="1">
              <a:solidFill>
                <a:srgbClr val="FFFFFF"/>
              </a:solidFill>
              <a:latin typeface="Open Sans"/>
              <a:ea typeface="Open Sans"/>
              <a:cs typeface="Open Sans"/>
              <a:sym typeface="Open Sans"/>
            </a:endParaRPr>
          </a:p>
        </p:txBody>
      </p:sp>
      <p:sp>
        <p:nvSpPr>
          <p:cNvPr id="9" name="Google Shape;9;p2"/>
          <p:cNvSpPr txBox="1">
            <a:spLocks noGrp="1"/>
          </p:cNvSpPr>
          <p:nvPr>
            <p:ph type="title"/>
          </p:nvPr>
        </p:nvSpPr>
        <p:spPr>
          <a:xfrm>
            <a:off x="458250" y="4140375"/>
            <a:ext cx="8227500" cy="1828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b="1">
                <a:solidFill>
                  <a:srgbClr val="FFFFFF"/>
                </a:solidFill>
                <a:latin typeface="Open Sans"/>
                <a:ea typeface="Open Sans"/>
                <a:cs typeface="Open Sans"/>
                <a:sym typeface="Open Sans"/>
              </a:defRPr>
            </a:lvl1pPr>
            <a:lvl2pPr lvl="1" rtl="0">
              <a:spcBef>
                <a:spcPts val="0"/>
              </a:spcBef>
              <a:spcAft>
                <a:spcPts val="0"/>
              </a:spcAft>
              <a:buNone/>
              <a:defRPr sz="1800" b="1">
                <a:solidFill>
                  <a:srgbClr val="FFFFFF"/>
                </a:solidFill>
                <a:latin typeface="Open Sans"/>
                <a:ea typeface="Open Sans"/>
                <a:cs typeface="Open Sans"/>
                <a:sym typeface="Open Sans"/>
              </a:defRPr>
            </a:lvl2pPr>
            <a:lvl3pPr lvl="2" rtl="0">
              <a:spcBef>
                <a:spcPts val="0"/>
              </a:spcBef>
              <a:spcAft>
                <a:spcPts val="0"/>
              </a:spcAft>
              <a:buNone/>
              <a:defRPr sz="1800" b="1">
                <a:solidFill>
                  <a:srgbClr val="FFFFFF"/>
                </a:solidFill>
                <a:latin typeface="Open Sans"/>
                <a:ea typeface="Open Sans"/>
                <a:cs typeface="Open Sans"/>
                <a:sym typeface="Open Sans"/>
              </a:defRPr>
            </a:lvl3pPr>
            <a:lvl4pPr lvl="3" rtl="0">
              <a:spcBef>
                <a:spcPts val="0"/>
              </a:spcBef>
              <a:spcAft>
                <a:spcPts val="0"/>
              </a:spcAft>
              <a:buNone/>
              <a:defRPr sz="1800" b="1">
                <a:solidFill>
                  <a:srgbClr val="FFFFFF"/>
                </a:solidFill>
                <a:latin typeface="Open Sans"/>
                <a:ea typeface="Open Sans"/>
                <a:cs typeface="Open Sans"/>
                <a:sym typeface="Open Sans"/>
              </a:defRPr>
            </a:lvl4pPr>
            <a:lvl5pPr lvl="4" rtl="0">
              <a:spcBef>
                <a:spcPts val="0"/>
              </a:spcBef>
              <a:spcAft>
                <a:spcPts val="0"/>
              </a:spcAft>
              <a:buNone/>
              <a:defRPr sz="1800" b="1">
                <a:solidFill>
                  <a:srgbClr val="FFFFFF"/>
                </a:solidFill>
                <a:latin typeface="Open Sans"/>
                <a:ea typeface="Open Sans"/>
                <a:cs typeface="Open Sans"/>
                <a:sym typeface="Open Sans"/>
              </a:defRPr>
            </a:lvl5pPr>
            <a:lvl6pPr lvl="5" rtl="0">
              <a:spcBef>
                <a:spcPts val="0"/>
              </a:spcBef>
              <a:spcAft>
                <a:spcPts val="0"/>
              </a:spcAft>
              <a:buNone/>
              <a:defRPr sz="1800" b="1">
                <a:solidFill>
                  <a:srgbClr val="FFFFFF"/>
                </a:solidFill>
                <a:latin typeface="Open Sans"/>
                <a:ea typeface="Open Sans"/>
                <a:cs typeface="Open Sans"/>
                <a:sym typeface="Open Sans"/>
              </a:defRPr>
            </a:lvl6pPr>
            <a:lvl7pPr lvl="6" rtl="0">
              <a:spcBef>
                <a:spcPts val="0"/>
              </a:spcBef>
              <a:spcAft>
                <a:spcPts val="0"/>
              </a:spcAft>
              <a:buNone/>
              <a:defRPr sz="1800" b="1">
                <a:solidFill>
                  <a:srgbClr val="FFFFFF"/>
                </a:solidFill>
                <a:latin typeface="Open Sans"/>
                <a:ea typeface="Open Sans"/>
                <a:cs typeface="Open Sans"/>
                <a:sym typeface="Open Sans"/>
              </a:defRPr>
            </a:lvl7pPr>
            <a:lvl8pPr lvl="7" rtl="0">
              <a:spcBef>
                <a:spcPts val="0"/>
              </a:spcBef>
              <a:spcAft>
                <a:spcPts val="0"/>
              </a:spcAft>
              <a:buNone/>
              <a:defRPr sz="1800" b="1">
                <a:solidFill>
                  <a:srgbClr val="FFFFFF"/>
                </a:solidFill>
                <a:latin typeface="Open Sans"/>
                <a:ea typeface="Open Sans"/>
                <a:cs typeface="Open Sans"/>
                <a:sym typeface="Open Sans"/>
              </a:defRPr>
            </a:lvl8pPr>
            <a:lvl9pPr lvl="8" rtl="0">
              <a:spcBef>
                <a:spcPts val="0"/>
              </a:spcBef>
              <a:spcAft>
                <a:spcPts val="0"/>
              </a:spcAft>
              <a:buNone/>
              <a:defRPr sz="1800" b="1">
                <a:solidFill>
                  <a:srgbClr val="FFFFFF"/>
                </a:solidFill>
                <a:latin typeface="Open Sans"/>
                <a:ea typeface="Open Sans"/>
                <a:cs typeface="Open Sans"/>
                <a:sym typeface="Open Sans"/>
              </a:defRPr>
            </a:lvl9pPr>
          </a:lstStyle>
          <a:p>
            <a:endParaRPr/>
          </a:p>
        </p:txBody>
      </p:sp>
      <p:pic>
        <p:nvPicPr>
          <p:cNvPr id="10" name="Google Shape;10;p2" descr="IM Logo White.png"/>
          <p:cNvPicPr preferRelativeResize="0"/>
          <p:nvPr/>
        </p:nvPicPr>
        <p:blipFill rotWithShape="1">
          <a:blip r:embed="rId3">
            <a:alphaModFix/>
          </a:blip>
          <a:srcRect/>
          <a:stretch/>
        </p:blipFill>
        <p:spPr>
          <a:xfrm>
            <a:off x="3204599" y="2514895"/>
            <a:ext cx="2734800" cy="685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Grade 6">
  <p:cSld name="CUSTOM_11_2">
    <p:spTree>
      <p:nvGrpSpPr>
        <p:cNvPr id="1" name="Shape 82"/>
        <p:cNvGrpSpPr/>
        <p:nvPr/>
      </p:nvGrpSpPr>
      <p:grpSpPr>
        <a:xfrm>
          <a:off x="0" y="0"/>
          <a:ext cx="0" cy="0"/>
          <a:chOff x="0" y="0"/>
          <a:chExt cx="0" cy="0"/>
        </a:xfrm>
      </p:grpSpPr>
      <p:sp>
        <p:nvSpPr>
          <p:cNvPr id="83" name="Google Shape;83;p11"/>
          <p:cNvSpPr txBox="1">
            <a:spLocks noGrp="1"/>
          </p:cNvSpPr>
          <p:nvPr>
            <p:ph type="body" idx="1"/>
          </p:nvPr>
        </p:nvSpPr>
        <p:spPr>
          <a:xfrm>
            <a:off x="461100" y="914400"/>
            <a:ext cx="8221800" cy="5237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4D2E9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4D2E98"/>
              </a:buClr>
              <a:buSzPts val="1800"/>
              <a:buFont typeface="Open Sans"/>
              <a:buChar char="■"/>
              <a:defRPr sz="1800">
                <a:latin typeface="Open Sans"/>
                <a:ea typeface="Open Sans"/>
                <a:cs typeface="Open Sans"/>
                <a:sym typeface="Open Sans"/>
              </a:defRPr>
            </a:lvl9pPr>
          </a:lstStyle>
          <a:p>
            <a:endParaRPr/>
          </a:p>
        </p:txBody>
      </p:sp>
      <p:pic>
        <p:nvPicPr>
          <p:cNvPr id="84" name="Google Shape;84;p1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5" name="Google Shape;85;p1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6" name="Google Shape;86;p11"/>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1"/>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88" name="Google Shape;88;p11"/>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89" name="Google Shape;89;p11"/>
          <p:cNvSpPr/>
          <p:nvPr/>
        </p:nvSpPr>
        <p:spPr>
          <a:xfrm>
            <a:off x="8817600" y="554550"/>
            <a:ext cx="1662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1"/>
          <p:cNvSpPr txBox="1">
            <a:spLocks noGrp="1"/>
          </p:cNvSpPr>
          <p:nvPr>
            <p:ph type="title"/>
          </p:nvPr>
        </p:nvSpPr>
        <p:spPr>
          <a:xfrm>
            <a:off x="149100" y="150"/>
            <a:ext cx="8423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1" name="Google Shape;91;p11"/>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2" name="Google Shape;92;p11"/>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Alg2 - Digital applet">
  <p:cSld name="CUSTOM_46_1_1_1_1_1">
    <p:spTree>
      <p:nvGrpSpPr>
        <p:cNvPr id="1" name="Shape 1158"/>
        <p:cNvGrpSpPr/>
        <p:nvPr/>
      </p:nvGrpSpPr>
      <p:grpSpPr>
        <a:xfrm>
          <a:off x="0" y="0"/>
          <a:ext cx="0" cy="0"/>
          <a:chOff x="0" y="0"/>
          <a:chExt cx="0" cy="0"/>
        </a:xfrm>
      </p:grpSpPr>
      <p:sp>
        <p:nvSpPr>
          <p:cNvPr id="1159" name="Google Shape;1159;p101"/>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60" name="Google Shape;1160;p10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61" name="Google Shape;1161;p10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62" name="Google Shape;1162;p101"/>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63" name="Google Shape;1163;p101"/>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64" name="Google Shape;1164;p101"/>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65" name="Google Shape;1165;p101"/>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66" name="Google Shape;1166;p101"/>
          <p:cNvSpPr/>
          <p:nvPr/>
        </p:nvSpPr>
        <p:spPr>
          <a:xfrm>
            <a:off x="352853" y="2249439"/>
            <a:ext cx="2475900" cy="2359200"/>
          </a:xfrm>
          <a:prstGeom prst="ellipse">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67" name="Google Shape;1167;p101"/>
          <p:cNvPicPr preferRelativeResize="0"/>
          <p:nvPr/>
        </p:nvPicPr>
        <p:blipFill rotWithShape="1">
          <a:blip r:embed="rId5">
            <a:alphaModFix/>
          </a:blip>
          <a:srcRect t="15403" b="17097"/>
          <a:stretch/>
        </p:blipFill>
        <p:spPr>
          <a:xfrm>
            <a:off x="480410" y="2674903"/>
            <a:ext cx="1865047" cy="1304942"/>
          </a:xfrm>
          <a:prstGeom prst="rect">
            <a:avLst/>
          </a:prstGeom>
          <a:noFill/>
          <a:ln>
            <a:noFill/>
          </a:ln>
        </p:spPr>
      </p:pic>
      <p:pic>
        <p:nvPicPr>
          <p:cNvPr id="1168" name="Google Shape;1168;p101"/>
          <p:cNvPicPr preferRelativeResize="0"/>
          <p:nvPr/>
        </p:nvPicPr>
        <p:blipFill>
          <a:blip r:embed="rId4">
            <a:alphaModFix/>
          </a:blip>
          <a:stretch>
            <a:fillRect/>
          </a:stretch>
        </p:blipFill>
        <p:spPr>
          <a:xfrm>
            <a:off x="843500" y="2919099"/>
            <a:ext cx="1050000" cy="738500"/>
          </a:xfrm>
          <a:prstGeom prst="rect">
            <a:avLst/>
          </a:prstGeom>
          <a:noFill/>
          <a:ln>
            <a:noFill/>
          </a:ln>
        </p:spPr>
      </p:pic>
      <p:grpSp>
        <p:nvGrpSpPr>
          <p:cNvPr id="1169" name="Google Shape;1169;p101"/>
          <p:cNvGrpSpPr/>
          <p:nvPr/>
        </p:nvGrpSpPr>
        <p:grpSpPr>
          <a:xfrm>
            <a:off x="1611587" y="3368339"/>
            <a:ext cx="961144" cy="648708"/>
            <a:chOff x="4376850" y="2698575"/>
            <a:chExt cx="1746900" cy="1223746"/>
          </a:xfrm>
        </p:grpSpPr>
        <p:sp>
          <p:nvSpPr>
            <p:cNvPr id="1170" name="Google Shape;1170;p101"/>
            <p:cNvSpPr/>
            <p:nvPr/>
          </p:nvSpPr>
          <p:spPr>
            <a:xfrm>
              <a:off x="4376850" y="2698575"/>
              <a:ext cx="1746900" cy="1180200"/>
            </a:xfrm>
            <a:prstGeom prst="roundRect">
              <a:avLst>
                <a:gd name="adj" fmla="val 16667"/>
              </a:avLst>
            </a:prstGeom>
            <a:solidFill>
              <a:srgbClr val="86008B"/>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1" name="Google Shape;1171;p101"/>
            <p:cNvGrpSpPr/>
            <p:nvPr/>
          </p:nvGrpSpPr>
          <p:grpSpPr>
            <a:xfrm>
              <a:off x="5097702" y="3836344"/>
              <a:ext cx="305178" cy="85977"/>
              <a:chOff x="2704175" y="4079500"/>
              <a:chExt cx="992450" cy="279600"/>
            </a:xfrm>
          </p:grpSpPr>
          <p:sp>
            <p:nvSpPr>
              <p:cNvPr id="1172" name="Google Shape;1172;p101"/>
              <p:cNvSpPr/>
              <p:nvPr/>
            </p:nvSpPr>
            <p:spPr>
              <a:xfrm>
                <a:off x="2704175" y="4079500"/>
                <a:ext cx="279600" cy="279600"/>
              </a:xfrm>
              <a:prstGeom prst="ellipse">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01"/>
              <p:cNvSpPr/>
              <p:nvPr/>
            </p:nvSpPr>
            <p:spPr>
              <a:xfrm>
                <a:off x="3060600" y="4079500"/>
                <a:ext cx="279600" cy="279600"/>
              </a:xfrm>
              <a:prstGeom prst="ellipse">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01"/>
              <p:cNvSpPr/>
              <p:nvPr/>
            </p:nvSpPr>
            <p:spPr>
              <a:xfrm>
                <a:off x="3417025" y="4079500"/>
                <a:ext cx="279600" cy="279600"/>
              </a:xfrm>
              <a:prstGeom prst="ellipse">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175" name="Google Shape;1175;p101"/>
          <p:cNvPicPr preferRelativeResize="0"/>
          <p:nvPr/>
        </p:nvPicPr>
        <p:blipFill>
          <a:blip r:embed="rId4">
            <a:alphaModFix/>
          </a:blip>
          <a:stretch>
            <a:fillRect/>
          </a:stretch>
        </p:blipFill>
        <p:spPr>
          <a:xfrm>
            <a:off x="1698015" y="3415501"/>
            <a:ext cx="788258" cy="554400"/>
          </a:xfrm>
          <a:prstGeom prst="rect">
            <a:avLst/>
          </a:prstGeom>
          <a:noFill/>
          <a:ln>
            <a:noFill/>
          </a:ln>
        </p:spPr>
      </p:pic>
      <p:sp>
        <p:nvSpPr>
          <p:cNvPr id="1176" name="Google Shape;1176;p101"/>
          <p:cNvSpPr txBox="1">
            <a:spLocks noGrp="1"/>
          </p:cNvSpPr>
          <p:nvPr>
            <p:ph type="body" idx="2"/>
          </p:nvPr>
        </p:nvSpPr>
        <p:spPr>
          <a:xfrm>
            <a:off x="3336050" y="1162500"/>
            <a:ext cx="5346900" cy="4751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Alg2 - Learning Targets">
  <p:cSld name="CUSTOM_47">
    <p:spTree>
      <p:nvGrpSpPr>
        <p:cNvPr id="1" name="Shape 1177"/>
        <p:cNvGrpSpPr/>
        <p:nvPr/>
      </p:nvGrpSpPr>
      <p:grpSpPr>
        <a:xfrm>
          <a:off x="0" y="0"/>
          <a:ext cx="0" cy="0"/>
          <a:chOff x="0" y="0"/>
          <a:chExt cx="0" cy="0"/>
        </a:xfrm>
      </p:grpSpPr>
      <p:sp>
        <p:nvSpPr>
          <p:cNvPr id="1178" name="Google Shape;1178;p102"/>
          <p:cNvSpPr/>
          <p:nvPr/>
        </p:nvSpPr>
        <p:spPr>
          <a:xfrm>
            <a:off x="6096000" y="0"/>
            <a:ext cx="3048000" cy="63972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02"/>
          <p:cNvSpPr txBox="1"/>
          <p:nvPr/>
        </p:nvSpPr>
        <p:spPr>
          <a:xfrm>
            <a:off x="6096000" y="1431200"/>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Targets</a:t>
            </a:r>
            <a:endParaRPr sz="3200" b="1">
              <a:solidFill>
                <a:srgbClr val="FFFFFF"/>
              </a:solidFill>
              <a:latin typeface="Open Sans"/>
              <a:ea typeface="Open Sans"/>
              <a:cs typeface="Open Sans"/>
              <a:sym typeface="Open Sans"/>
            </a:endParaRPr>
          </a:p>
        </p:txBody>
      </p:sp>
      <p:pic>
        <p:nvPicPr>
          <p:cNvPr id="1180" name="Google Shape;1180;p102"/>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81" name="Google Shape;1181;p10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82" name="Google Shape;1182;p102"/>
          <p:cNvSpPr txBox="1">
            <a:spLocks noGrp="1"/>
          </p:cNvSpPr>
          <p:nvPr>
            <p:ph type="subTitle" idx="1"/>
          </p:nvPr>
        </p:nvSpPr>
        <p:spPr>
          <a:xfrm>
            <a:off x="42675" y="46475"/>
            <a:ext cx="3921600" cy="45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a:solidFill>
                  <a:srgbClr val="86008B"/>
                </a:solidFill>
                <a:latin typeface="Montserrat"/>
                <a:ea typeface="Montserrat"/>
                <a:cs typeface="Montserrat"/>
                <a:sym typeface="Montserrat"/>
              </a:defRPr>
            </a:lvl1pPr>
            <a:lvl2pPr lvl="1" rtl="0">
              <a:spcBef>
                <a:spcPts val="0"/>
              </a:spcBef>
              <a:spcAft>
                <a:spcPts val="0"/>
              </a:spcAft>
              <a:buNone/>
              <a:defRPr>
                <a:solidFill>
                  <a:srgbClr val="86008B"/>
                </a:solidFill>
              </a:defRPr>
            </a:lvl2pPr>
            <a:lvl3pPr lvl="2" rtl="0">
              <a:spcBef>
                <a:spcPts val="0"/>
              </a:spcBef>
              <a:spcAft>
                <a:spcPts val="0"/>
              </a:spcAft>
              <a:buNone/>
              <a:defRPr>
                <a:solidFill>
                  <a:srgbClr val="86008B"/>
                </a:solidFill>
              </a:defRPr>
            </a:lvl3pPr>
            <a:lvl4pPr lvl="3" rtl="0">
              <a:spcBef>
                <a:spcPts val="0"/>
              </a:spcBef>
              <a:spcAft>
                <a:spcPts val="0"/>
              </a:spcAft>
              <a:buNone/>
              <a:defRPr>
                <a:solidFill>
                  <a:srgbClr val="86008B"/>
                </a:solidFill>
              </a:defRPr>
            </a:lvl4pPr>
            <a:lvl5pPr lvl="4" rtl="0">
              <a:spcBef>
                <a:spcPts val="0"/>
              </a:spcBef>
              <a:spcAft>
                <a:spcPts val="0"/>
              </a:spcAft>
              <a:buNone/>
              <a:defRPr>
                <a:solidFill>
                  <a:srgbClr val="86008B"/>
                </a:solidFill>
              </a:defRPr>
            </a:lvl5pPr>
            <a:lvl6pPr lvl="5" rtl="0">
              <a:spcBef>
                <a:spcPts val="0"/>
              </a:spcBef>
              <a:spcAft>
                <a:spcPts val="0"/>
              </a:spcAft>
              <a:buNone/>
              <a:defRPr>
                <a:solidFill>
                  <a:srgbClr val="86008B"/>
                </a:solidFill>
              </a:defRPr>
            </a:lvl6pPr>
            <a:lvl7pPr lvl="6" rtl="0">
              <a:spcBef>
                <a:spcPts val="0"/>
              </a:spcBef>
              <a:spcAft>
                <a:spcPts val="0"/>
              </a:spcAft>
              <a:buNone/>
              <a:defRPr>
                <a:solidFill>
                  <a:srgbClr val="86008B"/>
                </a:solidFill>
              </a:defRPr>
            </a:lvl7pPr>
            <a:lvl8pPr lvl="7" rtl="0">
              <a:spcBef>
                <a:spcPts val="0"/>
              </a:spcBef>
              <a:spcAft>
                <a:spcPts val="0"/>
              </a:spcAft>
              <a:buNone/>
              <a:defRPr>
                <a:solidFill>
                  <a:srgbClr val="86008B"/>
                </a:solidFill>
              </a:defRPr>
            </a:lvl8pPr>
            <a:lvl9pPr lvl="8" rtl="0">
              <a:spcBef>
                <a:spcPts val="0"/>
              </a:spcBef>
              <a:spcAft>
                <a:spcPts val="0"/>
              </a:spcAft>
              <a:buNone/>
              <a:defRPr>
                <a:solidFill>
                  <a:srgbClr val="86008B"/>
                </a:solidFill>
              </a:defRPr>
            </a:lvl9pPr>
          </a:lstStyle>
          <a:p>
            <a:endParaRPr/>
          </a:p>
        </p:txBody>
      </p:sp>
      <p:pic>
        <p:nvPicPr>
          <p:cNvPr id="1183" name="Google Shape;1183;p102"/>
          <p:cNvPicPr preferRelativeResize="0"/>
          <p:nvPr/>
        </p:nvPicPr>
        <p:blipFill>
          <a:blip r:embed="rId4">
            <a:alphaModFix/>
          </a:blip>
          <a:stretch>
            <a:fillRect/>
          </a:stretch>
        </p:blipFill>
        <p:spPr>
          <a:xfrm>
            <a:off x="6352575" y="4575125"/>
            <a:ext cx="2590650" cy="1822075"/>
          </a:xfrm>
          <a:prstGeom prst="rect">
            <a:avLst/>
          </a:prstGeom>
          <a:noFill/>
          <a:ln>
            <a:noFill/>
          </a:ln>
        </p:spPr>
      </p:pic>
      <p:sp>
        <p:nvSpPr>
          <p:cNvPr id="1184" name="Google Shape;1184;p102"/>
          <p:cNvSpPr txBox="1"/>
          <p:nvPr/>
        </p:nvSpPr>
        <p:spPr>
          <a:xfrm>
            <a:off x="6123900" y="4068375"/>
            <a:ext cx="2992200" cy="1098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800" b="1">
                <a:solidFill>
                  <a:srgbClr val="FFFFFF"/>
                </a:solidFill>
                <a:latin typeface="Poppins"/>
                <a:ea typeface="Poppins"/>
                <a:cs typeface="Poppins"/>
                <a:sym typeface="Poppins"/>
              </a:rPr>
              <a:t>Algebra 2</a:t>
            </a:r>
            <a:endParaRPr sz="4800">
              <a:solidFill>
                <a:srgbClr val="FFFFFF"/>
              </a:solidFill>
              <a:latin typeface="Poppins"/>
              <a:ea typeface="Poppins"/>
              <a:cs typeface="Poppins"/>
              <a:sym typeface="Poppins"/>
            </a:endParaRPr>
          </a:p>
        </p:txBody>
      </p:sp>
      <p:sp>
        <p:nvSpPr>
          <p:cNvPr id="1185" name="Google Shape;1185;p102"/>
          <p:cNvSpPr txBox="1">
            <a:spLocks noGrp="1"/>
          </p:cNvSpPr>
          <p:nvPr>
            <p:ph type="body" idx="2"/>
          </p:nvPr>
        </p:nvSpPr>
        <p:spPr>
          <a:xfrm>
            <a:off x="362425" y="1374250"/>
            <a:ext cx="5399400" cy="3197700"/>
          </a:xfrm>
          <a:prstGeom prst="rect">
            <a:avLst/>
          </a:prstGeom>
          <a:noFill/>
          <a:ln>
            <a:noFill/>
          </a:ln>
        </p:spPr>
        <p:txBody>
          <a:bodyPr spcFirstLastPara="1" wrap="square" lIns="91425" tIns="91425" rIns="91425" bIns="91425" anchor="t" anchorCtr="0">
            <a:noAutofit/>
          </a:bodyPr>
          <a:lstStyle>
            <a:lvl1pPr marL="457200" lvl="0" indent="-419100" rtl="0">
              <a:lnSpc>
                <a:spcPct val="115000"/>
              </a:lnSpc>
              <a:spcBef>
                <a:spcPts val="0"/>
              </a:spcBef>
              <a:spcAft>
                <a:spcPts val="0"/>
              </a:spcAft>
              <a:buClr>
                <a:srgbClr val="86008B"/>
              </a:buClr>
              <a:buSzPts val="3000"/>
              <a:buFont typeface="Open Sans"/>
              <a:buChar char="●"/>
              <a:defRPr sz="3000">
                <a:latin typeface="Open Sans"/>
                <a:ea typeface="Open Sans"/>
                <a:cs typeface="Open Sans"/>
                <a:sym typeface="Open Sans"/>
              </a:defRPr>
            </a:lvl1pPr>
            <a:lvl2pPr marL="914400" lvl="1" indent="-419100" rtl="0">
              <a:lnSpc>
                <a:spcPct val="115000"/>
              </a:lnSpc>
              <a:spcBef>
                <a:spcPts val="1000"/>
              </a:spcBef>
              <a:spcAft>
                <a:spcPts val="0"/>
              </a:spcAft>
              <a:buClr>
                <a:srgbClr val="86008B"/>
              </a:buClr>
              <a:buSzPts val="3000"/>
              <a:buFont typeface="Open Sans"/>
              <a:buChar char="○"/>
              <a:defRPr sz="3000">
                <a:latin typeface="Open Sans"/>
                <a:ea typeface="Open Sans"/>
                <a:cs typeface="Open Sans"/>
                <a:sym typeface="Open Sans"/>
              </a:defRPr>
            </a:lvl2pPr>
            <a:lvl3pPr marL="1371600" lvl="2" indent="-419100" rtl="0">
              <a:lnSpc>
                <a:spcPct val="115000"/>
              </a:lnSpc>
              <a:spcBef>
                <a:spcPts val="1000"/>
              </a:spcBef>
              <a:spcAft>
                <a:spcPts val="0"/>
              </a:spcAft>
              <a:buClr>
                <a:srgbClr val="86008B"/>
              </a:buClr>
              <a:buSzPts val="3000"/>
              <a:buFont typeface="Open Sans"/>
              <a:buChar char="■"/>
              <a:defRPr sz="3000">
                <a:latin typeface="Open Sans"/>
                <a:ea typeface="Open Sans"/>
                <a:cs typeface="Open Sans"/>
                <a:sym typeface="Open Sans"/>
              </a:defRPr>
            </a:lvl3pPr>
            <a:lvl4pPr marL="1828800" lvl="3" indent="-419100" rtl="0">
              <a:lnSpc>
                <a:spcPct val="115000"/>
              </a:lnSpc>
              <a:spcBef>
                <a:spcPts val="1000"/>
              </a:spcBef>
              <a:spcAft>
                <a:spcPts val="0"/>
              </a:spcAft>
              <a:buClr>
                <a:srgbClr val="86008B"/>
              </a:buClr>
              <a:buSzPts val="3000"/>
              <a:buFont typeface="Open Sans"/>
              <a:buChar char="●"/>
              <a:defRPr sz="3000">
                <a:latin typeface="Open Sans"/>
                <a:ea typeface="Open Sans"/>
                <a:cs typeface="Open Sans"/>
                <a:sym typeface="Open Sans"/>
              </a:defRPr>
            </a:lvl4pPr>
            <a:lvl5pPr marL="2286000" lvl="4" indent="-419100" rtl="0">
              <a:lnSpc>
                <a:spcPct val="115000"/>
              </a:lnSpc>
              <a:spcBef>
                <a:spcPts val="1000"/>
              </a:spcBef>
              <a:spcAft>
                <a:spcPts val="0"/>
              </a:spcAft>
              <a:buClr>
                <a:srgbClr val="86008B"/>
              </a:buClr>
              <a:buSzPts val="3000"/>
              <a:buFont typeface="Open Sans"/>
              <a:buChar char="○"/>
              <a:defRPr sz="3000">
                <a:latin typeface="Open Sans"/>
                <a:ea typeface="Open Sans"/>
                <a:cs typeface="Open Sans"/>
                <a:sym typeface="Open Sans"/>
              </a:defRPr>
            </a:lvl5pPr>
            <a:lvl6pPr marL="2743200" lvl="5" indent="-419100" rtl="0">
              <a:lnSpc>
                <a:spcPct val="115000"/>
              </a:lnSpc>
              <a:spcBef>
                <a:spcPts val="1000"/>
              </a:spcBef>
              <a:spcAft>
                <a:spcPts val="0"/>
              </a:spcAft>
              <a:buClr>
                <a:srgbClr val="86008B"/>
              </a:buClr>
              <a:buSzPts val="3000"/>
              <a:buFont typeface="Open Sans"/>
              <a:buChar char="■"/>
              <a:defRPr sz="3000">
                <a:latin typeface="Open Sans"/>
                <a:ea typeface="Open Sans"/>
                <a:cs typeface="Open Sans"/>
                <a:sym typeface="Open Sans"/>
              </a:defRPr>
            </a:lvl6pPr>
            <a:lvl7pPr marL="3200400" lvl="6" indent="-419100" rtl="0">
              <a:lnSpc>
                <a:spcPct val="115000"/>
              </a:lnSpc>
              <a:spcBef>
                <a:spcPts val="1000"/>
              </a:spcBef>
              <a:spcAft>
                <a:spcPts val="0"/>
              </a:spcAft>
              <a:buClr>
                <a:srgbClr val="86008B"/>
              </a:buClr>
              <a:buSzPts val="3000"/>
              <a:buFont typeface="Open Sans"/>
              <a:buChar char="●"/>
              <a:defRPr sz="3000">
                <a:latin typeface="Open Sans"/>
                <a:ea typeface="Open Sans"/>
                <a:cs typeface="Open Sans"/>
                <a:sym typeface="Open Sans"/>
              </a:defRPr>
            </a:lvl7pPr>
            <a:lvl8pPr marL="3657600" lvl="7" indent="-419100" rtl="0">
              <a:lnSpc>
                <a:spcPct val="115000"/>
              </a:lnSpc>
              <a:spcBef>
                <a:spcPts val="1000"/>
              </a:spcBef>
              <a:spcAft>
                <a:spcPts val="0"/>
              </a:spcAft>
              <a:buClr>
                <a:srgbClr val="86008B"/>
              </a:buClr>
              <a:buSzPts val="3000"/>
              <a:buFont typeface="Open Sans"/>
              <a:buChar char="○"/>
              <a:defRPr sz="3000">
                <a:latin typeface="Open Sans"/>
                <a:ea typeface="Open Sans"/>
                <a:cs typeface="Open Sans"/>
                <a:sym typeface="Open Sans"/>
              </a:defRPr>
            </a:lvl8pPr>
            <a:lvl9pPr marL="4114800" lvl="8" indent="-419100" rtl="0">
              <a:lnSpc>
                <a:spcPct val="115000"/>
              </a:lnSpc>
              <a:spcBef>
                <a:spcPts val="1000"/>
              </a:spcBef>
              <a:spcAft>
                <a:spcPts val="1000"/>
              </a:spcAft>
              <a:buClr>
                <a:srgbClr val="86008B"/>
              </a:buClr>
              <a:buSzPts val="3000"/>
              <a:buFont typeface="Open Sans"/>
              <a:buChar char="■"/>
              <a:defRPr sz="3000">
                <a:latin typeface="Open Sans"/>
                <a:ea typeface="Open Sans"/>
                <a:cs typeface="Open Sans"/>
                <a:sym typeface="Open Sans"/>
              </a:defRPr>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Alg2 - Lesson Synthesis">
  <p:cSld name="CUSTOM_46_1_1_1_1_1_1">
    <p:spTree>
      <p:nvGrpSpPr>
        <p:cNvPr id="1" name="Shape 1186"/>
        <p:cNvGrpSpPr/>
        <p:nvPr/>
      </p:nvGrpSpPr>
      <p:grpSpPr>
        <a:xfrm>
          <a:off x="0" y="0"/>
          <a:ext cx="0" cy="0"/>
          <a:chOff x="0" y="0"/>
          <a:chExt cx="0" cy="0"/>
        </a:xfrm>
      </p:grpSpPr>
      <p:sp>
        <p:nvSpPr>
          <p:cNvPr id="1187" name="Google Shape;1187;p103"/>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88" name="Google Shape;1188;p103"/>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89" name="Google Shape;1189;p103"/>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90" name="Google Shape;1190;p103"/>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91" name="Google Shape;1191;p103"/>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92" name="Google Shape;1192;p103"/>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93" name="Google Shape;1193;p103"/>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94" name="Google Shape;1194;p103"/>
          <p:cNvSpPr/>
          <p:nvPr/>
        </p:nvSpPr>
        <p:spPr>
          <a:xfrm rot="10800000">
            <a:off x="7080975" y="553125"/>
            <a:ext cx="2070000" cy="3018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03"/>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1196" name="Google Shape;1196;p103"/>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Alg2 - Cool-down">
  <p:cSld name="CUSTOM_46_1_1_1_1_1_1_1">
    <p:spTree>
      <p:nvGrpSpPr>
        <p:cNvPr id="1" name="Shape 1197"/>
        <p:cNvGrpSpPr/>
        <p:nvPr/>
      </p:nvGrpSpPr>
      <p:grpSpPr>
        <a:xfrm>
          <a:off x="0" y="0"/>
          <a:ext cx="0" cy="0"/>
          <a:chOff x="0" y="0"/>
          <a:chExt cx="0" cy="0"/>
        </a:xfrm>
      </p:grpSpPr>
      <p:sp>
        <p:nvSpPr>
          <p:cNvPr id="1198" name="Google Shape;1198;p104"/>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04"/>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pic>
        <p:nvPicPr>
          <p:cNvPr id="1200" name="Google Shape;1200;p10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201" name="Google Shape;1201;p10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202" name="Google Shape;1202;p104"/>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203" name="Google Shape;1203;p104"/>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04" name="Google Shape;1204;p104"/>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205" name="Google Shape;1205;p104"/>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206" name="Google Shape;1206;p104"/>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1207" name="Google Shape;1207;p104"/>
          <p:cNvSpPr/>
          <p:nvPr/>
        </p:nvSpPr>
        <p:spPr>
          <a:xfrm rot="10800000">
            <a:off x="7080975" y="553125"/>
            <a:ext cx="2070000" cy="3018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04"/>
          <p:cNvSpPr txBox="1"/>
          <p:nvPr/>
        </p:nvSpPr>
        <p:spPr>
          <a:xfrm>
            <a:off x="7248300" y="553075"/>
            <a:ext cx="17988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Cool-down</a:t>
            </a:r>
            <a:endParaRPr b="1">
              <a:solidFill>
                <a:srgbClr val="FFFFFF"/>
              </a:solidFill>
              <a:latin typeface="Open Sans"/>
              <a:ea typeface="Open Sans"/>
              <a:cs typeface="Open Sans"/>
              <a:sym typeface="Open Sans"/>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Alg2 - Glossary">
  <p:cSld name="CUSTOM_46_1_1_1_1_1_1_1_1">
    <p:spTree>
      <p:nvGrpSpPr>
        <p:cNvPr id="1" name="Shape 1209"/>
        <p:cNvGrpSpPr/>
        <p:nvPr/>
      </p:nvGrpSpPr>
      <p:grpSpPr>
        <a:xfrm>
          <a:off x="0" y="0"/>
          <a:ext cx="0" cy="0"/>
          <a:chOff x="0" y="0"/>
          <a:chExt cx="0" cy="0"/>
        </a:xfrm>
      </p:grpSpPr>
      <p:sp>
        <p:nvSpPr>
          <p:cNvPr id="1210" name="Google Shape;1210;p105"/>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11" name="Google Shape;1211;p105"/>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212" name="Google Shape;1212;p10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213" name="Google Shape;1213;p105"/>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14" name="Google Shape;1214;p105"/>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215" name="Google Shape;1215;p105"/>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216" name="Google Shape;1216;p105"/>
          <p:cNvSpPr txBox="1">
            <a:spLocks noGrp="1"/>
          </p:cNvSpPr>
          <p:nvPr>
            <p:ph type="title"/>
          </p:nvPr>
        </p:nvSpPr>
        <p:spPr>
          <a:xfrm>
            <a:off x="390300" y="724825"/>
            <a:ext cx="8308800" cy="994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000" b="1">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17" name="Google Shape;1217;p105"/>
          <p:cNvSpPr txBox="1">
            <a:spLocks noGrp="1"/>
          </p:cNvSpPr>
          <p:nvPr>
            <p:ph type="body" idx="2"/>
          </p:nvPr>
        </p:nvSpPr>
        <p:spPr>
          <a:xfrm>
            <a:off x="461100" y="1828800"/>
            <a:ext cx="8221800" cy="40851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
        <p:nvSpPr>
          <p:cNvPr id="1218" name="Google Shape;1218;p105"/>
          <p:cNvSpPr txBox="1"/>
          <p:nvPr/>
        </p:nvSpPr>
        <p:spPr>
          <a:xfrm>
            <a:off x="149100" y="-12125"/>
            <a:ext cx="3207900" cy="5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lt1"/>
                </a:solidFill>
                <a:latin typeface="Open Sans"/>
                <a:ea typeface="Open Sans"/>
                <a:cs typeface="Open Sans"/>
                <a:sym typeface="Open Sans"/>
              </a:rPr>
              <a:t>Glossary</a:t>
            </a:r>
            <a:endParaRPr sz="240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Custom Layout 9 1 1">
  <p:cSld name="CUSTOM_12_1_1">
    <p:spTree>
      <p:nvGrpSpPr>
        <p:cNvPr id="1" name="Shape 1219"/>
        <p:cNvGrpSpPr/>
        <p:nvPr/>
      </p:nvGrpSpPr>
      <p:grpSpPr>
        <a:xfrm>
          <a:off x="0" y="0"/>
          <a:ext cx="0" cy="0"/>
          <a:chOff x="0" y="0"/>
          <a:chExt cx="0" cy="0"/>
        </a:xfrm>
      </p:grpSpPr>
      <p:pic>
        <p:nvPicPr>
          <p:cNvPr id="1220" name="Google Shape;1220;p106"/>
          <p:cNvPicPr preferRelativeResize="0"/>
          <p:nvPr/>
        </p:nvPicPr>
        <p:blipFill rotWithShape="1">
          <a:blip r:embed="rId2">
            <a:alphaModFix/>
          </a:blip>
          <a:srcRect l="1039" t="49836" b="526"/>
          <a:stretch/>
        </p:blipFill>
        <p:spPr>
          <a:xfrm>
            <a:off x="0" y="0"/>
            <a:ext cx="9143998" cy="6857999"/>
          </a:xfrm>
          <a:prstGeom prst="rect">
            <a:avLst/>
          </a:prstGeom>
          <a:noFill/>
          <a:ln>
            <a:noFill/>
          </a:ln>
        </p:spPr>
      </p:pic>
      <p:pic>
        <p:nvPicPr>
          <p:cNvPr id="1221" name="Google Shape;1221;p106"/>
          <p:cNvPicPr preferRelativeResize="0"/>
          <p:nvPr/>
        </p:nvPicPr>
        <p:blipFill>
          <a:blip r:embed="rId3">
            <a:alphaModFix/>
          </a:blip>
          <a:stretch>
            <a:fillRect/>
          </a:stretch>
        </p:blipFill>
        <p:spPr>
          <a:xfrm>
            <a:off x="48059" y="5813951"/>
            <a:ext cx="3591025" cy="948575"/>
          </a:xfrm>
          <a:prstGeom prst="rect">
            <a:avLst/>
          </a:prstGeom>
          <a:noFill/>
          <a:ln>
            <a:noFill/>
          </a:ln>
        </p:spPr>
      </p:pic>
      <p:grpSp>
        <p:nvGrpSpPr>
          <p:cNvPr id="1222" name="Google Shape;1222;p106"/>
          <p:cNvGrpSpPr/>
          <p:nvPr/>
        </p:nvGrpSpPr>
        <p:grpSpPr>
          <a:xfrm>
            <a:off x="7122657" y="5390233"/>
            <a:ext cx="1961294" cy="1372284"/>
            <a:chOff x="6995306" y="5385213"/>
            <a:chExt cx="1823950" cy="1276187"/>
          </a:xfrm>
        </p:grpSpPr>
        <p:pic>
          <p:nvPicPr>
            <p:cNvPr id="1223" name="Google Shape;1223;p106"/>
            <p:cNvPicPr preferRelativeResize="0"/>
            <p:nvPr/>
          </p:nvPicPr>
          <p:blipFill rotWithShape="1">
            <a:blip r:embed="rId4">
              <a:alphaModFix/>
            </a:blip>
            <a:srcRect t="15403" b="17097"/>
            <a:stretch/>
          </p:blipFill>
          <p:spPr>
            <a:xfrm>
              <a:off x="6995306" y="5385213"/>
              <a:ext cx="1823950" cy="1276187"/>
            </a:xfrm>
            <a:prstGeom prst="rect">
              <a:avLst/>
            </a:prstGeom>
            <a:noFill/>
            <a:ln>
              <a:noFill/>
            </a:ln>
          </p:spPr>
        </p:pic>
        <p:pic>
          <p:nvPicPr>
            <p:cNvPr id="1224" name="Google Shape;1224;p106"/>
            <p:cNvPicPr preferRelativeResize="0"/>
            <p:nvPr/>
          </p:nvPicPr>
          <p:blipFill rotWithShape="1">
            <a:blip r:embed="rId5">
              <a:alphaModFix/>
            </a:blip>
            <a:srcRect l="46589" t="27554" r="8659" b="35138"/>
            <a:stretch/>
          </p:blipFill>
          <p:spPr>
            <a:xfrm>
              <a:off x="7902000" y="5685000"/>
              <a:ext cx="535264" cy="542501"/>
            </a:xfrm>
            <a:prstGeom prst="rect">
              <a:avLst/>
            </a:prstGeom>
            <a:noFill/>
            <a:ln>
              <a:noFill/>
            </a:ln>
          </p:spPr>
        </p:pic>
        <p:pic>
          <p:nvPicPr>
            <p:cNvPr id="1225" name="Google Shape;1225;p106"/>
            <p:cNvPicPr preferRelativeResize="0"/>
            <p:nvPr/>
          </p:nvPicPr>
          <p:blipFill rotWithShape="1">
            <a:blip r:embed="rId6">
              <a:alphaModFix/>
            </a:blip>
            <a:srcRect r="69361"/>
            <a:stretch/>
          </p:blipFill>
          <p:spPr>
            <a:xfrm>
              <a:off x="7377291" y="5747836"/>
              <a:ext cx="487905" cy="416828"/>
            </a:xfrm>
            <a:prstGeom prst="rect">
              <a:avLst/>
            </a:prstGeom>
            <a:noFill/>
            <a:ln>
              <a:noFill/>
            </a:ln>
          </p:spPr>
        </p:pic>
      </p:gr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Custom Layout 1 1 1 1 1">
  <p:cSld name="CUSTOM_3_1_1_1">
    <p:spTree>
      <p:nvGrpSpPr>
        <p:cNvPr id="1" name="Shape 1226"/>
        <p:cNvGrpSpPr/>
        <p:nvPr/>
      </p:nvGrpSpPr>
      <p:grpSpPr>
        <a:xfrm>
          <a:off x="0" y="0"/>
          <a:ext cx="0" cy="0"/>
          <a:chOff x="0" y="0"/>
          <a:chExt cx="0" cy="0"/>
        </a:xfrm>
      </p:grpSpPr>
      <p:pic>
        <p:nvPicPr>
          <p:cNvPr id="1227" name="Google Shape;1227;p107"/>
          <p:cNvPicPr preferRelativeResize="0"/>
          <p:nvPr/>
        </p:nvPicPr>
        <p:blipFill rotWithShape="1">
          <a:blip r:embed="rId2">
            <a:alphaModFix/>
          </a:blip>
          <a:srcRect t="49839"/>
          <a:stretch/>
        </p:blipFill>
        <p:spPr>
          <a:xfrm>
            <a:off x="0" y="0"/>
            <a:ext cx="9143998" cy="3657600"/>
          </a:xfrm>
          <a:prstGeom prst="rect">
            <a:avLst/>
          </a:prstGeom>
          <a:noFill/>
          <a:ln>
            <a:noFill/>
          </a:ln>
        </p:spPr>
      </p:pic>
      <p:pic>
        <p:nvPicPr>
          <p:cNvPr id="1228" name="Google Shape;1228;p107" descr="IM Logo White.png"/>
          <p:cNvPicPr preferRelativeResize="0"/>
          <p:nvPr/>
        </p:nvPicPr>
        <p:blipFill rotWithShape="1">
          <a:blip r:embed="rId3">
            <a:alphaModFix/>
          </a:blip>
          <a:srcRect/>
          <a:stretch/>
        </p:blipFill>
        <p:spPr>
          <a:xfrm>
            <a:off x="457189" y="1828807"/>
            <a:ext cx="5910000" cy="1481400"/>
          </a:xfrm>
          <a:prstGeom prst="rect">
            <a:avLst/>
          </a:prstGeom>
          <a:noFill/>
          <a:ln>
            <a:noFill/>
          </a:ln>
        </p:spPr>
      </p:pic>
      <p:sp>
        <p:nvSpPr>
          <p:cNvPr id="1229" name="Google Shape;1229;p107">
            <a:hlinkClick r:id="" action="ppaction://hlinkshowjump?jump=firstslide"/>
          </p:cNvPr>
          <p:cNvSpPr txBox="1"/>
          <p:nvPr/>
        </p:nvSpPr>
        <p:spPr>
          <a:xfrm>
            <a:off x="7277125" y="6421800"/>
            <a:ext cx="1537500" cy="386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rgbClr val="000000"/>
              </a:buClr>
              <a:buSzPts val="1100"/>
              <a:buFont typeface="Arial"/>
              <a:buNone/>
            </a:pPr>
            <a:r>
              <a:rPr lang="en" sz="1600" i="1">
                <a:solidFill>
                  <a:srgbClr val="666666"/>
                </a:solidFill>
                <a:latin typeface="Open Sans"/>
                <a:ea typeface="Open Sans"/>
                <a:cs typeface="Open Sans"/>
                <a:sym typeface="Open Sans"/>
              </a:rPr>
              <a:t>#LearnWithIM</a:t>
            </a:r>
            <a:endParaRPr sz="1600"/>
          </a:p>
        </p:txBody>
      </p:sp>
      <p:sp>
        <p:nvSpPr>
          <p:cNvPr id="1230" name="Google Shape;1230;p107"/>
          <p:cNvSpPr txBox="1"/>
          <p:nvPr/>
        </p:nvSpPr>
        <p:spPr>
          <a:xfrm>
            <a:off x="762000" y="6421800"/>
            <a:ext cx="2087100" cy="386400"/>
          </a:xfrm>
          <a:prstGeom prst="rect">
            <a:avLst/>
          </a:prstGeom>
          <a:noFill/>
          <a:ln>
            <a:noFill/>
          </a:ln>
        </p:spPr>
        <p:txBody>
          <a:bodyPr spcFirstLastPara="1" wrap="square" lIns="91425" tIns="91425" rIns="91425" bIns="91425" anchor="ctr" anchorCtr="0">
            <a:noAutofit/>
          </a:bodyPr>
          <a:lstStyle/>
          <a:p>
            <a:pPr marL="0" lvl="0" indent="0" algn="l" rtl="0">
              <a:spcBef>
                <a:spcPts val="600"/>
              </a:spcBef>
              <a:spcAft>
                <a:spcPts val="0"/>
              </a:spcAft>
              <a:buNone/>
            </a:pPr>
            <a:r>
              <a:rPr lang="en" sz="1600">
                <a:solidFill>
                  <a:srgbClr val="2B2B2B"/>
                </a:solidFill>
                <a:latin typeface="Open Sans"/>
                <a:ea typeface="Open Sans"/>
                <a:cs typeface="Open Sans"/>
                <a:sym typeface="Open Sans"/>
              </a:rPr>
              <a:t>@IllustrateMath</a:t>
            </a:r>
            <a:endParaRPr sz="1600"/>
          </a:p>
        </p:txBody>
      </p:sp>
      <p:pic>
        <p:nvPicPr>
          <p:cNvPr id="1231" name="Google Shape;1231;p107"/>
          <p:cNvPicPr preferRelativeResize="0"/>
          <p:nvPr/>
        </p:nvPicPr>
        <p:blipFill>
          <a:blip r:embed="rId4">
            <a:alphaModFix/>
          </a:blip>
          <a:stretch>
            <a:fillRect/>
          </a:stretch>
        </p:blipFill>
        <p:spPr>
          <a:xfrm>
            <a:off x="304788" y="6295788"/>
            <a:ext cx="638400" cy="638400"/>
          </a:xfrm>
          <a:prstGeom prst="rect">
            <a:avLst/>
          </a:prstGeom>
          <a:noFill/>
          <a:ln>
            <a:noFill/>
          </a:ln>
        </p:spPr>
      </p:pic>
      <p:sp>
        <p:nvSpPr>
          <p:cNvPr id="1232" name="Google Shape;1232;p107"/>
          <p:cNvSpPr txBox="1"/>
          <p:nvPr/>
        </p:nvSpPr>
        <p:spPr>
          <a:xfrm>
            <a:off x="4020150" y="6421800"/>
            <a:ext cx="2534700" cy="386400"/>
          </a:xfrm>
          <a:prstGeom prst="rect">
            <a:avLst/>
          </a:prstGeom>
          <a:noFill/>
          <a:ln>
            <a:noFill/>
          </a:ln>
        </p:spPr>
        <p:txBody>
          <a:bodyPr spcFirstLastPara="1" wrap="square" lIns="91425" tIns="91425" rIns="91425" bIns="91425" anchor="ctr" anchorCtr="0">
            <a:noAutofit/>
          </a:bodyPr>
          <a:lstStyle/>
          <a:p>
            <a:pPr marL="0" lvl="0" indent="0" algn="l" rtl="0">
              <a:spcBef>
                <a:spcPts val="600"/>
              </a:spcBef>
              <a:spcAft>
                <a:spcPts val="0"/>
              </a:spcAft>
              <a:buNone/>
            </a:pPr>
            <a:r>
              <a:rPr lang="en" sz="1600">
                <a:solidFill>
                  <a:srgbClr val="2B2B2B"/>
                </a:solidFill>
                <a:latin typeface="Open Sans"/>
                <a:ea typeface="Open Sans"/>
                <a:cs typeface="Open Sans"/>
                <a:sym typeface="Open Sans"/>
              </a:rPr>
              <a:t>Illustrative Mathematics</a:t>
            </a:r>
            <a:endParaRPr sz="1600"/>
          </a:p>
        </p:txBody>
      </p:sp>
      <p:pic>
        <p:nvPicPr>
          <p:cNvPr id="1233" name="Google Shape;1233;p107"/>
          <p:cNvPicPr preferRelativeResize="0"/>
          <p:nvPr/>
        </p:nvPicPr>
        <p:blipFill>
          <a:blip r:embed="rId5">
            <a:alphaModFix/>
          </a:blip>
          <a:stretch>
            <a:fillRect/>
          </a:stretch>
        </p:blipFill>
        <p:spPr>
          <a:xfrm>
            <a:off x="3490262" y="6421798"/>
            <a:ext cx="529891" cy="386400"/>
          </a:xfrm>
          <a:prstGeom prst="rect">
            <a:avLst/>
          </a:prstGeom>
          <a:noFill/>
          <a:ln>
            <a:noFill/>
          </a:ln>
        </p:spPr>
      </p:pic>
      <p:pic>
        <p:nvPicPr>
          <p:cNvPr id="1234" name="Google Shape;1234;p107"/>
          <p:cNvPicPr preferRelativeResize="0"/>
          <p:nvPr/>
        </p:nvPicPr>
        <p:blipFill>
          <a:blip r:embed="rId6">
            <a:alphaModFix/>
          </a:blip>
          <a:stretch>
            <a:fillRect/>
          </a:stretch>
        </p:blipFill>
        <p:spPr>
          <a:xfrm>
            <a:off x="7363338" y="4844800"/>
            <a:ext cx="1365076" cy="1283175"/>
          </a:xfrm>
          <a:prstGeom prst="rect">
            <a:avLst/>
          </a:prstGeom>
          <a:noFill/>
          <a:ln>
            <a:noFill/>
          </a:ln>
        </p:spPr>
      </p:pic>
      <p:sp>
        <p:nvSpPr>
          <p:cNvPr id="1235" name="Google Shape;1235;p107"/>
          <p:cNvSpPr txBox="1">
            <a:spLocks noGrp="1"/>
          </p:cNvSpPr>
          <p:nvPr>
            <p:ph type="title"/>
          </p:nvPr>
        </p:nvSpPr>
        <p:spPr>
          <a:xfrm>
            <a:off x="458250" y="3757500"/>
            <a:ext cx="6399600" cy="1828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b="1">
                <a:solidFill>
                  <a:srgbClr val="666666"/>
                </a:solidFill>
                <a:latin typeface="Open Sans"/>
                <a:ea typeface="Open Sans"/>
                <a:cs typeface="Open Sans"/>
                <a:sym typeface="Open Sans"/>
              </a:defRPr>
            </a:lvl1pPr>
            <a:lvl2pPr lvl="1" rtl="0">
              <a:spcBef>
                <a:spcPts val="0"/>
              </a:spcBef>
              <a:spcAft>
                <a:spcPts val="0"/>
              </a:spcAft>
              <a:buNone/>
              <a:defRPr sz="3000" b="1">
                <a:solidFill>
                  <a:srgbClr val="666666"/>
                </a:solidFill>
                <a:latin typeface="Open Sans"/>
                <a:ea typeface="Open Sans"/>
                <a:cs typeface="Open Sans"/>
                <a:sym typeface="Open Sans"/>
              </a:defRPr>
            </a:lvl2pPr>
            <a:lvl3pPr lvl="2" rtl="0">
              <a:spcBef>
                <a:spcPts val="0"/>
              </a:spcBef>
              <a:spcAft>
                <a:spcPts val="0"/>
              </a:spcAft>
              <a:buNone/>
              <a:defRPr sz="3000" b="1">
                <a:solidFill>
                  <a:srgbClr val="666666"/>
                </a:solidFill>
                <a:latin typeface="Open Sans"/>
                <a:ea typeface="Open Sans"/>
                <a:cs typeface="Open Sans"/>
                <a:sym typeface="Open Sans"/>
              </a:defRPr>
            </a:lvl3pPr>
            <a:lvl4pPr lvl="3" rtl="0">
              <a:spcBef>
                <a:spcPts val="0"/>
              </a:spcBef>
              <a:spcAft>
                <a:spcPts val="0"/>
              </a:spcAft>
              <a:buNone/>
              <a:defRPr sz="3000" b="1">
                <a:solidFill>
                  <a:srgbClr val="666666"/>
                </a:solidFill>
                <a:latin typeface="Open Sans"/>
                <a:ea typeface="Open Sans"/>
                <a:cs typeface="Open Sans"/>
                <a:sym typeface="Open Sans"/>
              </a:defRPr>
            </a:lvl4pPr>
            <a:lvl5pPr lvl="4" rtl="0">
              <a:spcBef>
                <a:spcPts val="0"/>
              </a:spcBef>
              <a:spcAft>
                <a:spcPts val="0"/>
              </a:spcAft>
              <a:buNone/>
              <a:defRPr sz="3000" b="1">
                <a:solidFill>
                  <a:srgbClr val="666666"/>
                </a:solidFill>
                <a:latin typeface="Open Sans"/>
                <a:ea typeface="Open Sans"/>
                <a:cs typeface="Open Sans"/>
                <a:sym typeface="Open Sans"/>
              </a:defRPr>
            </a:lvl5pPr>
            <a:lvl6pPr lvl="5" rtl="0">
              <a:spcBef>
                <a:spcPts val="0"/>
              </a:spcBef>
              <a:spcAft>
                <a:spcPts val="0"/>
              </a:spcAft>
              <a:buNone/>
              <a:defRPr sz="3000" b="1">
                <a:solidFill>
                  <a:srgbClr val="666666"/>
                </a:solidFill>
                <a:latin typeface="Open Sans"/>
                <a:ea typeface="Open Sans"/>
                <a:cs typeface="Open Sans"/>
                <a:sym typeface="Open Sans"/>
              </a:defRPr>
            </a:lvl6pPr>
            <a:lvl7pPr lvl="6" rtl="0">
              <a:spcBef>
                <a:spcPts val="0"/>
              </a:spcBef>
              <a:spcAft>
                <a:spcPts val="0"/>
              </a:spcAft>
              <a:buNone/>
              <a:defRPr sz="3000" b="1">
                <a:solidFill>
                  <a:srgbClr val="666666"/>
                </a:solidFill>
                <a:latin typeface="Open Sans"/>
                <a:ea typeface="Open Sans"/>
                <a:cs typeface="Open Sans"/>
                <a:sym typeface="Open Sans"/>
              </a:defRPr>
            </a:lvl7pPr>
            <a:lvl8pPr lvl="7" rtl="0">
              <a:spcBef>
                <a:spcPts val="0"/>
              </a:spcBef>
              <a:spcAft>
                <a:spcPts val="0"/>
              </a:spcAft>
              <a:buNone/>
              <a:defRPr sz="3000" b="1">
                <a:solidFill>
                  <a:srgbClr val="666666"/>
                </a:solidFill>
                <a:latin typeface="Open Sans"/>
                <a:ea typeface="Open Sans"/>
                <a:cs typeface="Open Sans"/>
                <a:sym typeface="Open Sans"/>
              </a:defRPr>
            </a:lvl8pPr>
            <a:lvl9pPr lvl="8" rtl="0">
              <a:spcBef>
                <a:spcPts val="0"/>
              </a:spcBef>
              <a:spcAft>
                <a:spcPts val="0"/>
              </a:spcAft>
              <a:buNone/>
              <a:defRPr sz="3000" b="1">
                <a:solidFill>
                  <a:srgbClr val="666666"/>
                </a:solidFill>
                <a:latin typeface="Open Sans"/>
                <a:ea typeface="Open Sans"/>
                <a:cs typeface="Open Sans"/>
                <a:sym typeface="Open Sans"/>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6 - Warm-up">
  <p:cSld name="CUSTOM_19">
    <p:spTree>
      <p:nvGrpSpPr>
        <p:cNvPr id="1" name="Shape 93"/>
        <p:cNvGrpSpPr/>
        <p:nvPr/>
      </p:nvGrpSpPr>
      <p:grpSpPr>
        <a:xfrm>
          <a:off x="0" y="0"/>
          <a:ext cx="0" cy="0"/>
          <a:chOff x="0" y="0"/>
          <a:chExt cx="0" cy="0"/>
        </a:xfrm>
      </p:grpSpPr>
      <p:sp>
        <p:nvSpPr>
          <p:cNvPr id="94" name="Google Shape;94;p12"/>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2"/>
          <p:cNvSpPr txBox="1">
            <a:spLocks noGrp="1"/>
          </p:cNvSpPr>
          <p:nvPr>
            <p:ph type="body" idx="1"/>
          </p:nvPr>
        </p:nvSpPr>
        <p:spPr>
          <a:xfrm>
            <a:off x="461100" y="1364225"/>
            <a:ext cx="8221800" cy="47877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F34C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F34CF"/>
              </a:buClr>
              <a:buSzPts val="1800"/>
              <a:buFont typeface="Open Sans"/>
              <a:buChar char="■"/>
              <a:defRPr sz="1800">
                <a:latin typeface="Open Sans"/>
                <a:ea typeface="Open Sans"/>
                <a:cs typeface="Open Sans"/>
                <a:sym typeface="Open Sans"/>
              </a:defRPr>
            </a:lvl9pPr>
          </a:lstStyle>
          <a:p>
            <a:endParaRPr/>
          </a:p>
        </p:txBody>
      </p:sp>
      <p:pic>
        <p:nvPicPr>
          <p:cNvPr id="96" name="Google Shape;96;p12"/>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7" name="Google Shape;97;p1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8" name="Google Shape;98;p12"/>
          <p:cNvSpPr txBox="1">
            <a:spLocks noGrp="1"/>
          </p:cNvSpPr>
          <p:nvPr>
            <p:ph type="title"/>
          </p:nvPr>
        </p:nvSpPr>
        <p:spPr>
          <a:xfrm>
            <a:off x="149100" y="150"/>
            <a:ext cx="85368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9" name="Google Shape;99;p12"/>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100" name="Google Shape;100;p12"/>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101" name="Google Shape;101;p12"/>
          <p:cNvSpPr/>
          <p:nvPr/>
        </p:nvSpPr>
        <p:spPr>
          <a:xfrm>
            <a:off x="8817600" y="554550"/>
            <a:ext cx="1662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2"/>
          <p:cNvSpPr/>
          <p:nvPr/>
        </p:nvSpPr>
        <p:spPr>
          <a:xfrm>
            <a:off x="-12300" y="547050"/>
            <a:ext cx="26235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03" name="Google Shape;103;p12"/>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a:t>
            </a:r>
            <a:endParaRPr/>
          </a:p>
        </p:txBody>
      </p:sp>
      <p:sp>
        <p:nvSpPr>
          <p:cNvPr id="104" name="Google Shape;104;p12"/>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5" name="Google Shape;105;p12"/>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 - WODB">
  <p:cSld name="CUSTOM_11_2_2_1_1">
    <p:spTree>
      <p:nvGrpSpPr>
        <p:cNvPr id="1" name="Shape 106"/>
        <p:cNvGrpSpPr/>
        <p:nvPr/>
      </p:nvGrpSpPr>
      <p:grpSpPr>
        <a:xfrm>
          <a:off x="0" y="0"/>
          <a:ext cx="0" cy="0"/>
          <a:chOff x="0" y="0"/>
          <a:chExt cx="0" cy="0"/>
        </a:xfrm>
      </p:grpSpPr>
      <p:sp>
        <p:nvSpPr>
          <p:cNvPr id="107" name="Google Shape;107;p13"/>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txBox="1"/>
          <p:nvPr/>
        </p:nvSpPr>
        <p:spPr>
          <a:xfrm>
            <a:off x="149100" y="25"/>
            <a:ext cx="8919600" cy="593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300"/>
          </a:p>
        </p:txBody>
      </p:sp>
      <p:sp>
        <p:nvSpPr>
          <p:cNvPr id="109" name="Google Shape;109;p13"/>
          <p:cNvSpPr txBox="1">
            <a:spLocks noGrp="1"/>
          </p:cNvSpPr>
          <p:nvPr>
            <p:ph type="title"/>
          </p:nvPr>
        </p:nvSpPr>
        <p:spPr>
          <a:xfrm>
            <a:off x="149100" y="150"/>
            <a:ext cx="85368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0" name="Google Shape;110;p13"/>
          <p:cNvSpPr txBox="1">
            <a:spLocks noGrp="1"/>
          </p:cNvSpPr>
          <p:nvPr>
            <p:ph type="body" idx="1"/>
          </p:nvPr>
        </p:nvSpPr>
        <p:spPr>
          <a:xfrm>
            <a:off x="461100" y="1364225"/>
            <a:ext cx="8221800" cy="47877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F34C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F34CF"/>
              </a:buClr>
              <a:buSzPts val="1800"/>
              <a:buFont typeface="Open Sans"/>
              <a:buChar char="■"/>
              <a:defRPr sz="1800">
                <a:latin typeface="Open Sans"/>
                <a:ea typeface="Open Sans"/>
                <a:cs typeface="Open Sans"/>
                <a:sym typeface="Open Sans"/>
              </a:defRPr>
            </a:lvl9pPr>
          </a:lstStyle>
          <a:p>
            <a:endParaRPr/>
          </a:p>
        </p:txBody>
      </p:sp>
      <p:pic>
        <p:nvPicPr>
          <p:cNvPr id="111" name="Google Shape;111;p13"/>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2" name="Google Shape;112;p13"/>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3" name="Google Shape;113;p13"/>
          <p:cNvSpPr/>
          <p:nvPr/>
        </p:nvSpPr>
        <p:spPr>
          <a:xfrm>
            <a:off x="-12300" y="547050"/>
            <a:ext cx="3562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14" name="Google Shape;114;p13"/>
          <p:cNvSpPr txBox="1"/>
          <p:nvPr/>
        </p:nvSpPr>
        <p:spPr>
          <a:xfrm>
            <a:off x="156550" y="547050"/>
            <a:ext cx="3355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Open Sans"/>
                <a:ea typeface="Open Sans"/>
                <a:cs typeface="Open Sans"/>
                <a:sym typeface="Open Sans"/>
              </a:rPr>
              <a:t>Warm-up: Which One Doesn’t Belong?</a:t>
            </a:r>
            <a:endParaRPr sz="1300"/>
          </a:p>
        </p:txBody>
      </p:sp>
      <p:sp>
        <p:nvSpPr>
          <p:cNvPr id="115" name="Google Shape;115;p13"/>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116" name="Google Shape;116;p13"/>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117" name="Google Shape;117;p13"/>
          <p:cNvSpPr/>
          <p:nvPr/>
        </p:nvSpPr>
        <p:spPr>
          <a:xfrm>
            <a:off x="8816425" y="554400"/>
            <a:ext cx="1629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9" name="Google Shape;119;p13"/>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6 - Number Talk">
  <p:cSld name="CUSTOM_11_2_2_1_1_1">
    <p:spTree>
      <p:nvGrpSpPr>
        <p:cNvPr id="1" name="Shape 120"/>
        <p:cNvGrpSpPr/>
        <p:nvPr/>
      </p:nvGrpSpPr>
      <p:grpSpPr>
        <a:xfrm>
          <a:off x="0" y="0"/>
          <a:ext cx="0" cy="0"/>
          <a:chOff x="0" y="0"/>
          <a:chExt cx="0" cy="0"/>
        </a:xfrm>
      </p:grpSpPr>
      <p:sp>
        <p:nvSpPr>
          <p:cNvPr id="121" name="Google Shape;121;p14"/>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txBox="1"/>
          <p:nvPr/>
        </p:nvSpPr>
        <p:spPr>
          <a:xfrm>
            <a:off x="149100" y="25"/>
            <a:ext cx="8919600" cy="593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300"/>
          </a:p>
        </p:txBody>
      </p:sp>
      <p:sp>
        <p:nvSpPr>
          <p:cNvPr id="123" name="Google Shape;123;p14"/>
          <p:cNvSpPr txBox="1">
            <a:spLocks noGrp="1"/>
          </p:cNvSpPr>
          <p:nvPr>
            <p:ph type="title"/>
          </p:nvPr>
        </p:nvSpPr>
        <p:spPr>
          <a:xfrm>
            <a:off x="149100" y="150"/>
            <a:ext cx="85368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24" name="Google Shape;124;p14"/>
          <p:cNvSpPr txBox="1">
            <a:spLocks noGrp="1"/>
          </p:cNvSpPr>
          <p:nvPr>
            <p:ph type="body" idx="1"/>
          </p:nvPr>
        </p:nvSpPr>
        <p:spPr>
          <a:xfrm>
            <a:off x="461100" y="1364225"/>
            <a:ext cx="8221800" cy="47877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F34C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F34CF"/>
              </a:buClr>
              <a:buSzPts val="1800"/>
              <a:buFont typeface="Open Sans"/>
              <a:buChar char="■"/>
              <a:defRPr sz="1800">
                <a:latin typeface="Open Sans"/>
                <a:ea typeface="Open Sans"/>
                <a:cs typeface="Open Sans"/>
                <a:sym typeface="Open Sans"/>
              </a:defRPr>
            </a:lvl9pPr>
          </a:lstStyle>
          <a:p>
            <a:endParaRPr/>
          </a:p>
        </p:txBody>
      </p:sp>
      <p:pic>
        <p:nvPicPr>
          <p:cNvPr id="125" name="Google Shape;125;p1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26" name="Google Shape;126;p1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27" name="Google Shape;127;p14"/>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128" name="Google Shape;128;p14"/>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129" name="Google Shape;129;p14"/>
          <p:cNvSpPr/>
          <p:nvPr/>
        </p:nvSpPr>
        <p:spPr>
          <a:xfrm>
            <a:off x="8816425" y="554400"/>
            <a:ext cx="1629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4"/>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31" name="Google Shape;131;p14"/>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Number Talk</a:t>
            </a:r>
            <a:endParaRPr/>
          </a:p>
        </p:txBody>
      </p:sp>
      <p:sp>
        <p:nvSpPr>
          <p:cNvPr id="132" name="Google Shape;132;p14"/>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3" name="Google Shape;133;p14"/>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6 - Algebra Talk">
  <p:cSld name="CUSTOM_11_2_2_1_1_1_1">
    <p:spTree>
      <p:nvGrpSpPr>
        <p:cNvPr id="1" name="Shape 134"/>
        <p:cNvGrpSpPr/>
        <p:nvPr/>
      </p:nvGrpSpPr>
      <p:grpSpPr>
        <a:xfrm>
          <a:off x="0" y="0"/>
          <a:ext cx="0" cy="0"/>
          <a:chOff x="0" y="0"/>
          <a:chExt cx="0" cy="0"/>
        </a:xfrm>
      </p:grpSpPr>
      <p:sp>
        <p:nvSpPr>
          <p:cNvPr id="135" name="Google Shape;135;p15"/>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5"/>
          <p:cNvSpPr txBox="1"/>
          <p:nvPr/>
        </p:nvSpPr>
        <p:spPr>
          <a:xfrm>
            <a:off x="149100" y="25"/>
            <a:ext cx="8919600" cy="593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300"/>
          </a:p>
        </p:txBody>
      </p:sp>
      <p:sp>
        <p:nvSpPr>
          <p:cNvPr id="137" name="Google Shape;137;p15"/>
          <p:cNvSpPr txBox="1">
            <a:spLocks noGrp="1"/>
          </p:cNvSpPr>
          <p:nvPr>
            <p:ph type="title"/>
          </p:nvPr>
        </p:nvSpPr>
        <p:spPr>
          <a:xfrm>
            <a:off x="149100" y="150"/>
            <a:ext cx="85368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38" name="Google Shape;138;p15"/>
          <p:cNvSpPr txBox="1">
            <a:spLocks noGrp="1"/>
          </p:cNvSpPr>
          <p:nvPr>
            <p:ph type="body" idx="1"/>
          </p:nvPr>
        </p:nvSpPr>
        <p:spPr>
          <a:xfrm>
            <a:off x="461100" y="1364225"/>
            <a:ext cx="8221800" cy="47877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F34C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F34CF"/>
              </a:buClr>
              <a:buSzPts val="1800"/>
              <a:buFont typeface="Open Sans"/>
              <a:buChar char="■"/>
              <a:defRPr sz="1800">
                <a:latin typeface="Open Sans"/>
                <a:ea typeface="Open Sans"/>
                <a:cs typeface="Open Sans"/>
                <a:sym typeface="Open Sans"/>
              </a:defRPr>
            </a:lvl9pPr>
          </a:lstStyle>
          <a:p>
            <a:endParaRPr/>
          </a:p>
        </p:txBody>
      </p:sp>
      <p:pic>
        <p:nvPicPr>
          <p:cNvPr id="139" name="Google Shape;139;p15"/>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40" name="Google Shape;140;p1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41" name="Google Shape;141;p15"/>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142" name="Google Shape;142;p15"/>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143" name="Google Shape;143;p15"/>
          <p:cNvSpPr/>
          <p:nvPr/>
        </p:nvSpPr>
        <p:spPr>
          <a:xfrm>
            <a:off x="8816425" y="554400"/>
            <a:ext cx="1629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5"/>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45" name="Google Shape;145;p15"/>
          <p:cNvSpPr txBox="1"/>
          <p:nvPr/>
        </p:nvSpPr>
        <p:spPr>
          <a:xfrm>
            <a:off x="139178" y="547050"/>
            <a:ext cx="22356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Algebra Talk</a:t>
            </a:r>
            <a:endParaRPr/>
          </a:p>
        </p:txBody>
      </p:sp>
      <p:sp>
        <p:nvSpPr>
          <p:cNvPr id="146" name="Google Shape;146;p15"/>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47" name="Google Shape;147;p15"/>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6 - Notice and Wonder">
  <p:cSld name="CUSTOM_11_2_2_1_1_1_1_1">
    <p:spTree>
      <p:nvGrpSpPr>
        <p:cNvPr id="1" name="Shape 148"/>
        <p:cNvGrpSpPr/>
        <p:nvPr/>
      </p:nvGrpSpPr>
      <p:grpSpPr>
        <a:xfrm>
          <a:off x="0" y="0"/>
          <a:ext cx="0" cy="0"/>
          <a:chOff x="0" y="0"/>
          <a:chExt cx="0" cy="0"/>
        </a:xfrm>
      </p:grpSpPr>
      <p:sp>
        <p:nvSpPr>
          <p:cNvPr id="149" name="Google Shape;149;p16"/>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6"/>
          <p:cNvSpPr txBox="1"/>
          <p:nvPr/>
        </p:nvSpPr>
        <p:spPr>
          <a:xfrm>
            <a:off x="149100" y="25"/>
            <a:ext cx="8919600" cy="593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300"/>
          </a:p>
        </p:txBody>
      </p:sp>
      <p:sp>
        <p:nvSpPr>
          <p:cNvPr id="151" name="Google Shape;151;p16"/>
          <p:cNvSpPr txBox="1">
            <a:spLocks noGrp="1"/>
          </p:cNvSpPr>
          <p:nvPr>
            <p:ph type="title"/>
          </p:nvPr>
        </p:nvSpPr>
        <p:spPr>
          <a:xfrm>
            <a:off x="149100" y="150"/>
            <a:ext cx="85368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52" name="Google Shape;152;p16"/>
          <p:cNvSpPr txBox="1">
            <a:spLocks noGrp="1"/>
          </p:cNvSpPr>
          <p:nvPr>
            <p:ph type="body" idx="1"/>
          </p:nvPr>
        </p:nvSpPr>
        <p:spPr>
          <a:xfrm>
            <a:off x="461100" y="1364225"/>
            <a:ext cx="8221800" cy="47877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F34C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F34CF"/>
              </a:buClr>
              <a:buSzPts val="1800"/>
              <a:buFont typeface="Open Sans"/>
              <a:buChar char="■"/>
              <a:defRPr sz="1800">
                <a:latin typeface="Open Sans"/>
                <a:ea typeface="Open Sans"/>
                <a:cs typeface="Open Sans"/>
                <a:sym typeface="Open Sans"/>
              </a:defRPr>
            </a:lvl9pPr>
          </a:lstStyle>
          <a:p>
            <a:endParaRPr/>
          </a:p>
        </p:txBody>
      </p:sp>
      <p:pic>
        <p:nvPicPr>
          <p:cNvPr id="153" name="Google Shape;153;p1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54" name="Google Shape;154;p1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55" name="Google Shape;155;p16"/>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156" name="Google Shape;156;p16"/>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157" name="Google Shape;157;p16"/>
          <p:cNvSpPr/>
          <p:nvPr/>
        </p:nvSpPr>
        <p:spPr>
          <a:xfrm>
            <a:off x="8816425" y="554400"/>
            <a:ext cx="1629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6"/>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59" name="Google Shape;159;p16"/>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Notice and Wonder</a:t>
            </a:r>
            <a:endParaRPr/>
          </a:p>
        </p:txBody>
      </p:sp>
      <p:sp>
        <p:nvSpPr>
          <p:cNvPr id="160" name="Google Shape;160;p16"/>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61" name="Google Shape;161;p16"/>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6 - NW (not warm-up)">
  <p:cSld name="CUSTOM_11_2_2_1_1_1_1_1_1">
    <p:spTree>
      <p:nvGrpSpPr>
        <p:cNvPr id="1" name="Shape 162"/>
        <p:cNvGrpSpPr/>
        <p:nvPr/>
      </p:nvGrpSpPr>
      <p:grpSpPr>
        <a:xfrm>
          <a:off x="0" y="0"/>
          <a:ext cx="0" cy="0"/>
          <a:chOff x="0" y="0"/>
          <a:chExt cx="0" cy="0"/>
        </a:xfrm>
      </p:grpSpPr>
      <p:sp>
        <p:nvSpPr>
          <p:cNvPr id="163" name="Google Shape;163;p17"/>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7"/>
          <p:cNvSpPr txBox="1"/>
          <p:nvPr/>
        </p:nvSpPr>
        <p:spPr>
          <a:xfrm>
            <a:off x="149100" y="25"/>
            <a:ext cx="8919600" cy="593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300"/>
          </a:p>
        </p:txBody>
      </p:sp>
      <p:sp>
        <p:nvSpPr>
          <p:cNvPr id="165" name="Google Shape;165;p17"/>
          <p:cNvSpPr txBox="1">
            <a:spLocks noGrp="1"/>
          </p:cNvSpPr>
          <p:nvPr>
            <p:ph type="title"/>
          </p:nvPr>
        </p:nvSpPr>
        <p:spPr>
          <a:xfrm>
            <a:off x="149100" y="150"/>
            <a:ext cx="85368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66" name="Google Shape;166;p17"/>
          <p:cNvSpPr txBox="1">
            <a:spLocks noGrp="1"/>
          </p:cNvSpPr>
          <p:nvPr>
            <p:ph type="body" idx="1"/>
          </p:nvPr>
        </p:nvSpPr>
        <p:spPr>
          <a:xfrm>
            <a:off x="461100" y="1364225"/>
            <a:ext cx="8221800" cy="47877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F34C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F34CF"/>
              </a:buClr>
              <a:buSzPts val="1800"/>
              <a:buFont typeface="Open Sans"/>
              <a:buChar char="■"/>
              <a:defRPr sz="1800">
                <a:latin typeface="Open Sans"/>
                <a:ea typeface="Open Sans"/>
                <a:cs typeface="Open Sans"/>
                <a:sym typeface="Open Sans"/>
              </a:defRPr>
            </a:lvl9pPr>
          </a:lstStyle>
          <a:p>
            <a:endParaRPr/>
          </a:p>
        </p:txBody>
      </p:sp>
      <p:pic>
        <p:nvPicPr>
          <p:cNvPr id="167" name="Google Shape;167;p17"/>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68" name="Google Shape;168;p17"/>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69" name="Google Shape;169;p17"/>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170" name="Google Shape;170;p17"/>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171" name="Google Shape;171;p17"/>
          <p:cNvSpPr/>
          <p:nvPr/>
        </p:nvSpPr>
        <p:spPr>
          <a:xfrm>
            <a:off x="8816425" y="554400"/>
            <a:ext cx="1629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7"/>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73" name="Google Shape;173;p17"/>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Notice and Wonder</a:t>
            </a:r>
            <a:endParaRPr/>
          </a:p>
        </p:txBody>
      </p:sp>
      <p:sp>
        <p:nvSpPr>
          <p:cNvPr id="174" name="Google Shape;174;p17"/>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75" name="Google Shape;175;p17"/>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 - Digital applet">
  <p:cSld name="CUSTOM_20">
    <p:spTree>
      <p:nvGrpSpPr>
        <p:cNvPr id="1" name="Shape 176"/>
        <p:cNvGrpSpPr/>
        <p:nvPr/>
      </p:nvGrpSpPr>
      <p:grpSpPr>
        <a:xfrm>
          <a:off x="0" y="0"/>
          <a:ext cx="0" cy="0"/>
          <a:chOff x="0" y="0"/>
          <a:chExt cx="0" cy="0"/>
        </a:xfrm>
      </p:grpSpPr>
      <p:sp>
        <p:nvSpPr>
          <p:cNvPr id="177" name="Google Shape;177;p18"/>
          <p:cNvSpPr txBox="1">
            <a:spLocks noGrp="1"/>
          </p:cNvSpPr>
          <p:nvPr>
            <p:ph type="body" idx="1"/>
          </p:nvPr>
        </p:nvSpPr>
        <p:spPr>
          <a:xfrm>
            <a:off x="3336075" y="1152300"/>
            <a:ext cx="53469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4D2E9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4D2E98"/>
              </a:buClr>
              <a:buSzPts val="1800"/>
              <a:buFont typeface="Open Sans"/>
              <a:buChar char="■"/>
              <a:defRPr sz="1800">
                <a:latin typeface="Open Sans"/>
                <a:ea typeface="Open Sans"/>
                <a:cs typeface="Open Sans"/>
                <a:sym typeface="Open Sans"/>
              </a:defRPr>
            </a:lvl9pPr>
          </a:lstStyle>
          <a:p>
            <a:endParaRPr/>
          </a:p>
        </p:txBody>
      </p:sp>
      <p:pic>
        <p:nvPicPr>
          <p:cNvPr id="178" name="Google Shape;178;p1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79" name="Google Shape;179;p1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80" name="Google Shape;180;p18"/>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8"/>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182" name="Google Shape;182;p18"/>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183" name="Google Shape;183;p18"/>
          <p:cNvSpPr/>
          <p:nvPr/>
        </p:nvSpPr>
        <p:spPr>
          <a:xfrm>
            <a:off x="8817600" y="554550"/>
            <a:ext cx="1662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8"/>
          <p:cNvSpPr txBox="1">
            <a:spLocks noGrp="1"/>
          </p:cNvSpPr>
          <p:nvPr>
            <p:ph type="title"/>
          </p:nvPr>
        </p:nvSpPr>
        <p:spPr>
          <a:xfrm>
            <a:off x="149100" y="150"/>
            <a:ext cx="8423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grpSp>
        <p:nvGrpSpPr>
          <p:cNvPr id="185" name="Google Shape;185;p18"/>
          <p:cNvGrpSpPr/>
          <p:nvPr/>
        </p:nvGrpSpPr>
        <p:grpSpPr>
          <a:xfrm>
            <a:off x="352853" y="2249439"/>
            <a:ext cx="2475856" cy="2359132"/>
            <a:chOff x="2133325" y="845625"/>
            <a:chExt cx="4339800" cy="4135200"/>
          </a:xfrm>
        </p:grpSpPr>
        <p:sp>
          <p:nvSpPr>
            <p:cNvPr id="186" name="Google Shape;186;p18"/>
            <p:cNvSpPr/>
            <p:nvPr/>
          </p:nvSpPr>
          <p:spPr>
            <a:xfrm>
              <a:off x="2133325" y="845625"/>
              <a:ext cx="4339800" cy="4135200"/>
            </a:xfrm>
            <a:prstGeom prst="ellipse">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7" name="Google Shape;187;p18"/>
            <p:cNvPicPr preferRelativeResize="0"/>
            <p:nvPr/>
          </p:nvPicPr>
          <p:blipFill rotWithShape="1">
            <a:blip r:embed="rId5">
              <a:alphaModFix/>
            </a:blip>
            <a:srcRect t="15403" b="17097"/>
            <a:stretch/>
          </p:blipFill>
          <p:spPr>
            <a:xfrm>
              <a:off x="2356913" y="1591399"/>
              <a:ext cx="3269146" cy="2287365"/>
            </a:xfrm>
            <a:prstGeom prst="rect">
              <a:avLst/>
            </a:prstGeom>
            <a:noFill/>
            <a:ln>
              <a:noFill/>
            </a:ln>
          </p:spPr>
        </p:pic>
        <p:pic>
          <p:nvPicPr>
            <p:cNvPr id="188" name="Google Shape;188;p18"/>
            <p:cNvPicPr preferRelativeResize="0"/>
            <p:nvPr/>
          </p:nvPicPr>
          <p:blipFill>
            <a:blip r:embed="rId4">
              <a:alphaModFix/>
            </a:blip>
            <a:stretch>
              <a:fillRect/>
            </a:stretch>
          </p:blipFill>
          <p:spPr>
            <a:xfrm>
              <a:off x="3265025" y="1933067"/>
              <a:ext cx="1452925" cy="1356057"/>
            </a:xfrm>
            <a:prstGeom prst="rect">
              <a:avLst/>
            </a:prstGeom>
            <a:noFill/>
            <a:ln>
              <a:noFill/>
            </a:ln>
          </p:spPr>
        </p:pic>
        <p:grpSp>
          <p:nvGrpSpPr>
            <p:cNvPr id="189" name="Google Shape;189;p18"/>
            <p:cNvGrpSpPr/>
            <p:nvPr/>
          </p:nvGrpSpPr>
          <p:grpSpPr>
            <a:xfrm>
              <a:off x="4339620" y="2806928"/>
              <a:ext cx="1684710" cy="1137105"/>
              <a:chOff x="4376850" y="2698575"/>
              <a:chExt cx="1746900" cy="1223746"/>
            </a:xfrm>
          </p:grpSpPr>
          <p:sp>
            <p:nvSpPr>
              <p:cNvPr id="190" name="Google Shape;190;p18"/>
              <p:cNvSpPr/>
              <p:nvPr/>
            </p:nvSpPr>
            <p:spPr>
              <a:xfrm>
                <a:off x="4376850" y="2698575"/>
                <a:ext cx="1746900" cy="1180200"/>
              </a:xfrm>
              <a:prstGeom prst="roundRect">
                <a:avLst>
                  <a:gd name="adj" fmla="val 16667"/>
                </a:avLst>
              </a:prstGeom>
              <a:solidFill>
                <a:srgbClr val="4D2E98"/>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 name="Google Shape;191;p18"/>
              <p:cNvGrpSpPr/>
              <p:nvPr/>
            </p:nvGrpSpPr>
            <p:grpSpPr>
              <a:xfrm>
                <a:off x="5097702" y="3836344"/>
                <a:ext cx="305178" cy="85977"/>
                <a:chOff x="2704175" y="4079500"/>
                <a:chExt cx="992450" cy="279600"/>
              </a:xfrm>
            </p:grpSpPr>
            <p:sp>
              <p:nvSpPr>
                <p:cNvPr id="192" name="Google Shape;192;p18"/>
                <p:cNvSpPr/>
                <p:nvPr/>
              </p:nvSpPr>
              <p:spPr>
                <a:xfrm>
                  <a:off x="2704175" y="4079500"/>
                  <a:ext cx="279600" cy="279600"/>
                </a:xfrm>
                <a:prstGeom prst="ellipse">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8"/>
                <p:cNvSpPr/>
                <p:nvPr/>
              </p:nvSpPr>
              <p:spPr>
                <a:xfrm>
                  <a:off x="3060600" y="4079500"/>
                  <a:ext cx="279600" cy="279600"/>
                </a:xfrm>
                <a:prstGeom prst="ellipse">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8"/>
                <p:cNvSpPr/>
                <p:nvPr/>
              </p:nvSpPr>
              <p:spPr>
                <a:xfrm>
                  <a:off x="3417025" y="4079500"/>
                  <a:ext cx="279600" cy="279600"/>
                </a:xfrm>
                <a:prstGeom prst="ellipse">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5" name="Google Shape;195;p18"/>
              <p:cNvPicPr preferRelativeResize="0"/>
              <p:nvPr/>
            </p:nvPicPr>
            <p:blipFill>
              <a:blip r:embed="rId4">
                <a:alphaModFix/>
              </a:blip>
              <a:stretch>
                <a:fillRect/>
              </a:stretch>
            </p:blipFill>
            <p:spPr>
              <a:xfrm>
                <a:off x="4825608" y="2892310"/>
                <a:ext cx="849389" cy="792729"/>
              </a:xfrm>
              <a:prstGeom prst="rect">
                <a:avLst/>
              </a:prstGeom>
              <a:noFill/>
              <a:ln>
                <a:noFill/>
              </a:ln>
            </p:spPr>
          </p:pic>
        </p:grpSp>
      </p:grpSp>
      <p:sp>
        <p:nvSpPr>
          <p:cNvPr id="196" name="Google Shape;196;p18"/>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97" name="Google Shape;197;p18"/>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 - Learning Targets">
  <p:cSld name="CUSTOM_18">
    <p:spTree>
      <p:nvGrpSpPr>
        <p:cNvPr id="1" name="Shape 198"/>
        <p:cNvGrpSpPr/>
        <p:nvPr/>
      </p:nvGrpSpPr>
      <p:grpSpPr>
        <a:xfrm>
          <a:off x="0" y="0"/>
          <a:ext cx="0" cy="0"/>
          <a:chOff x="0" y="0"/>
          <a:chExt cx="0" cy="0"/>
        </a:xfrm>
      </p:grpSpPr>
      <p:pic>
        <p:nvPicPr>
          <p:cNvPr id="199" name="Google Shape;199;p19"/>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200" name="Google Shape;200;p19"/>
          <p:cNvSpPr/>
          <p:nvPr/>
        </p:nvSpPr>
        <p:spPr>
          <a:xfrm>
            <a:off x="6096000" y="0"/>
            <a:ext cx="3048000" cy="64152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9"/>
          <p:cNvSpPr txBox="1"/>
          <p:nvPr/>
        </p:nvSpPr>
        <p:spPr>
          <a:xfrm>
            <a:off x="6095988" y="1382775"/>
            <a:ext cx="3048000" cy="68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Targets</a:t>
            </a:r>
            <a:endParaRPr sz="3200" b="1">
              <a:solidFill>
                <a:srgbClr val="FFFFFF"/>
              </a:solidFill>
              <a:latin typeface="Open Sans"/>
              <a:ea typeface="Open Sans"/>
              <a:cs typeface="Open Sans"/>
              <a:sym typeface="Open Sans"/>
            </a:endParaRPr>
          </a:p>
        </p:txBody>
      </p:sp>
      <p:sp>
        <p:nvSpPr>
          <p:cNvPr id="202" name="Google Shape;202;p19"/>
          <p:cNvSpPr txBox="1"/>
          <p:nvPr/>
        </p:nvSpPr>
        <p:spPr>
          <a:xfrm>
            <a:off x="6096051" y="3448450"/>
            <a:ext cx="3048000" cy="14646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0400" b="1">
                <a:solidFill>
                  <a:srgbClr val="F3F3F3"/>
                </a:solidFill>
                <a:latin typeface="Open Sans"/>
                <a:ea typeface="Open Sans"/>
                <a:cs typeface="Open Sans"/>
                <a:sym typeface="Open Sans"/>
              </a:rPr>
              <a:t>6</a:t>
            </a:r>
            <a:endParaRPr sz="10400">
              <a:solidFill>
                <a:srgbClr val="F3F3F3"/>
              </a:solidFill>
            </a:endParaRPr>
          </a:p>
        </p:txBody>
      </p:sp>
      <p:pic>
        <p:nvPicPr>
          <p:cNvPr id="203" name="Google Shape;203;p19"/>
          <p:cNvPicPr preferRelativeResize="0"/>
          <p:nvPr/>
        </p:nvPicPr>
        <p:blipFill rotWithShape="1">
          <a:blip r:embed="rId3">
            <a:alphaModFix/>
          </a:blip>
          <a:srcRect r="36159" b="41880"/>
          <a:stretch/>
        </p:blipFill>
        <p:spPr>
          <a:xfrm rot="-353395">
            <a:off x="6766484" y="4325589"/>
            <a:ext cx="2463327" cy="2104803"/>
          </a:xfrm>
          <a:prstGeom prst="rect">
            <a:avLst/>
          </a:prstGeom>
          <a:noFill/>
          <a:ln>
            <a:noFill/>
          </a:ln>
        </p:spPr>
      </p:pic>
      <p:sp>
        <p:nvSpPr>
          <p:cNvPr id="204" name="Google Shape;204;p19"/>
          <p:cNvSpPr/>
          <p:nvPr/>
        </p:nvSpPr>
        <p:spPr>
          <a:xfrm>
            <a:off x="6096050" y="6415104"/>
            <a:ext cx="3048000" cy="95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 name="Google Shape;205;p19"/>
          <p:cNvPicPr preferRelativeResize="0"/>
          <p:nvPr/>
        </p:nvPicPr>
        <p:blipFill rotWithShape="1">
          <a:blip r:embed="rId4">
            <a:alphaModFix/>
          </a:blip>
          <a:srcRect l="10213" t="36663" r="8465" b="34224"/>
          <a:stretch/>
        </p:blipFill>
        <p:spPr>
          <a:xfrm>
            <a:off x="7672150" y="6498125"/>
            <a:ext cx="1388799" cy="279674"/>
          </a:xfrm>
          <a:prstGeom prst="rect">
            <a:avLst/>
          </a:prstGeom>
          <a:noFill/>
          <a:ln>
            <a:noFill/>
          </a:ln>
        </p:spPr>
      </p:pic>
      <p:sp>
        <p:nvSpPr>
          <p:cNvPr id="206" name="Google Shape;206;p19"/>
          <p:cNvSpPr txBox="1">
            <a:spLocks noGrp="1"/>
          </p:cNvSpPr>
          <p:nvPr>
            <p:ph type="subTitle" idx="1"/>
          </p:nvPr>
        </p:nvSpPr>
        <p:spPr>
          <a:xfrm>
            <a:off x="92925" y="65050"/>
            <a:ext cx="3921600" cy="45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a:solidFill>
                  <a:srgbClr val="603198"/>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07" name="Google Shape;207;p19"/>
          <p:cNvSpPr txBox="1">
            <a:spLocks noGrp="1"/>
          </p:cNvSpPr>
          <p:nvPr>
            <p:ph type="body" idx="2"/>
          </p:nvPr>
        </p:nvSpPr>
        <p:spPr>
          <a:xfrm>
            <a:off x="365760" y="1435608"/>
            <a:ext cx="5394900" cy="3173100"/>
          </a:xfrm>
          <a:prstGeom prst="rect">
            <a:avLst/>
          </a:prstGeom>
          <a:noFill/>
          <a:ln>
            <a:noFill/>
          </a:ln>
        </p:spPr>
        <p:txBody>
          <a:bodyPr spcFirstLastPara="1" wrap="square" lIns="91425" tIns="91425" rIns="91425" bIns="91425" anchor="t" anchorCtr="0">
            <a:noAutofit/>
          </a:bodyPr>
          <a:lstStyle>
            <a:lvl1pPr marL="457200" lvl="0" indent="-419100" rtl="0">
              <a:lnSpc>
                <a:spcPct val="115000"/>
              </a:lnSpc>
              <a:spcBef>
                <a:spcPts val="0"/>
              </a:spcBef>
              <a:spcAft>
                <a:spcPts val="0"/>
              </a:spcAft>
              <a:buClr>
                <a:srgbClr val="4D2E98"/>
              </a:buClr>
              <a:buSzPts val="3000"/>
              <a:buFont typeface="Open Sans"/>
              <a:buChar char="●"/>
              <a:defRPr sz="3000">
                <a:latin typeface="Open Sans"/>
                <a:ea typeface="Open Sans"/>
                <a:cs typeface="Open Sans"/>
                <a:sym typeface="Open Sans"/>
              </a:defRPr>
            </a:lvl1pPr>
            <a:lvl2pPr marL="914400" lvl="1" indent="-419100" rtl="0">
              <a:lnSpc>
                <a:spcPct val="115000"/>
              </a:lnSpc>
              <a:spcBef>
                <a:spcPts val="1000"/>
              </a:spcBef>
              <a:spcAft>
                <a:spcPts val="0"/>
              </a:spcAft>
              <a:buClr>
                <a:srgbClr val="4D2E98"/>
              </a:buClr>
              <a:buSzPts val="3000"/>
              <a:buFont typeface="Open Sans"/>
              <a:buChar char="○"/>
              <a:defRPr sz="3000">
                <a:latin typeface="Open Sans"/>
                <a:ea typeface="Open Sans"/>
                <a:cs typeface="Open Sans"/>
                <a:sym typeface="Open Sans"/>
              </a:defRPr>
            </a:lvl2pPr>
            <a:lvl3pPr marL="1371600" lvl="2" indent="-419100" rtl="0">
              <a:lnSpc>
                <a:spcPct val="115000"/>
              </a:lnSpc>
              <a:spcBef>
                <a:spcPts val="1000"/>
              </a:spcBef>
              <a:spcAft>
                <a:spcPts val="0"/>
              </a:spcAft>
              <a:buClr>
                <a:srgbClr val="4D2E98"/>
              </a:buClr>
              <a:buSzPts val="3000"/>
              <a:buFont typeface="Open Sans"/>
              <a:buChar char="■"/>
              <a:defRPr sz="3000">
                <a:latin typeface="Open Sans"/>
                <a:ea typeface="Open Sans"/>
                <a:cs typeface="Open Sans"/>
                <a:sym typeface="Open Sans"/>
              </a:defRPr>
            </a:lvl3pPr>
            <a:lvl4pPr marL="1828800" lvl="3" indent="-419100" rtl="0">
              <a:lnSpc>
                <a:spcPct val="115000"/>
              </a:lnSpc>
              <a:spcBef>
                <a:spcPts val="1000"/>
              </a:spcBef>
              <a:spcAft>
                <a:spcPts val="0"/>
              </a:spcAft>
              <a:buClr>
                <a:srgbClr val="4D2E98"/>
              </a:buClr>
              <a:buSzPts val="3000"/>
              <a:buFont typeface="Open Sans"/>
              <a:buChar char="●"/>
              <a:defRPr sz="3000">
                <a:latin typeface="Open Sans"/>
                <a:ea typeface="Open Sans"/>
                <a:cs typeface="Open Sans"/>
                <a:sym typeface="Open Sans"/>
              </a:defRPr>
            </a:lvl4pPr>
            <a:lvl5pPr marL="2286000" lvl="4" indent="-419100" rtl="0">
              <a:lnSpc>
                <a:spcPct val="115000"/>
              </a:lnSpc>
              <a:spcBef>
                <a:spcPts val="1000"/>
              </a:spcBef>
              <a:spcAft>
                <a:spcPts val="0"/>
              </a:spcAft>
              <a:buClr>
                <a:srgbClr val="4D2E98"/>
              </a:buClr>
              <a:buSzPts val="3000"/>
              <a:buFont typeface="Open Sans"/>
              <a:buChar char="○"/>
              <a:defRPr sz="3000">
                <a:latin typeface="Open Sans"/>
                <a:ea typeface="Open Sans"/>
                <a:cs typeface="Open Sans"/>
                <a:sym typeface="Open Sans"/>
              </a:defRPr>
            </a:lvl5pPr>
            <a:lvl6pPr marL="2743200" lvl="5" indent="-419100" rtl="0">
              <a:lnSpc>
                <a:spcPct val="115000"/>
              </a:lnSpc>
              <a:spcBef>
                <a:spcPts val="1000"/>
              </a:spcBef>
              <a:spcAft>
                <a:spcPts val="0"/>
              </a:spcAft>
              <a:buClr>
                <a:srgbClr val="4D2E98"/>
              </a:buClr>
              <a:buSzPts val="3000"/>
              <a:buFont typeface="Open Sans"/>
              <a:buChar char="■"/>
              <a:defRPr sz="3000">
                <a:latin typeface="Open Sans"/>
                <a:ea typeface="Open Sans"/>
                <a:cs typeface="Open Sans"/>
                <a:sym typeface="Open Sans"/>
              </a:defRPr>
            </a:lvl6pPr>
            <a:lvl7pPr marL="3200400" lvl="6" indent="-419100" rtl="0">
              <a:lnSpc>
                <a:spcPct val="115000"/>
              </a:lnSpc>
              <a:spcBef>
                <a:spcPts val="1000"/>
              </a:spcBef>
              <a:spcAft>
                <a:spcPts val="0"/>
              </a:spcAft>
              <a:buClr>
                <a:srgbClr val="4D2E98"/>
              </a:buClr>
              <a:buSzPts val="3000"/>
              <a:buFont typeface="Open Sans"/>
              <a:buChar char="●"/>
              <a:defRPr sz="3000">
                <a:latin typeface="Open Sans"/>
                <a:ea typeface="Open Sans"/>
                <a:cs typeface="Open Sans"/>
                <a:sym typeface="Open Sans"/>
              </a:defRPr>
            </a:lvl7pPr>
            <a:lvl8pPr marL="3657600" lvl="7" indent="-419100" rtl="0">
              <a:lnSpc>
                <a:spcPct val="115000"/>
              </a:lnSpc>
              <a:spcBef>
                <a:spcPts val="1000"/>
              </a:spcBef>
              <a:spcAft>
                <a:spcPts val="0"/>
              </a:spcAft>
              <a:buClr>
                <a:srgbClr val="4D2E98"/>
              </a:buClr>
              <a:buSzPts val="3000"/>
              <a:buFont typeface="Open Sans"/>
              <a:buChar char="○"/>
              <a:defRPr sz="3000">
                <a:latin typeface="Open Sans"/>
                <a:ea typeface="Open Sans"/>
                <a:cs typeface="Open Sans"/>
                <a:sym typeface="Open Sans"/>
              </a:defRPr>
            </a:lvl8pPr>
            <a:lvl9pPr marL="4114800" lvl="8" indent="-419100" rtl="0">
              <a:lnSpc>
                <a:spcPct val="115000"/>
              </a:lnSpc>
              <a:spcBef>
                <a:spcPts val="1000"/>
              </a:spcBef>
              <a:spcAft>
                <a:spcPts val="1000"/>
              </a:spcAft>
              <a:buClr>
                <a:srgbClr val="4D2E98"/>
              </a:buClr>
              <a:buSzPts val="3000"/>
              <a:buFont typeface="Open Sans"/>
              <a:buChar char="■"/>
              <a:defRPr sz="3000">
                <a:latin typeface="Open Sans"/>
                <a:ea typeface="Open Sans"/>
                <a:cs typeface="Open Sans"/>
                <a:sym typeface="Open Sans"/>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 - Lesson Synthesis">
  <p:cSld name="CUSTOM_21">
    <p:spTree>
      <p:nvGrpSpPr>
        <p:cNvPr id="1" name="Shape 208"/>
        <p:cNvGrpSpPr/>
        <p:nvPr/>
      </p:nvGrpSpPr>
      <p:grpSpPr>
        <a:xfrm>
          <a:off x="0" y="0"/>
          <a:ext cx="0" cy="0"/>
          <a:chOff x="0" y="0"/>
          <a:chExt cx="0" cy="0"/>
        </a:xfrm>
      </p:grpSpPr>
      <p:sp>
        <p:nvSpPr>
          <p:cNvPr id="209" name="Google Shape;209;p20"/>
          <p:cNvSpPr/>
          <p:nvPr/>
        </p:nvSpPr>
        <p:spPr>
          <a:xfrm>
            <a:off x="8817600" y="554550"/>
            <a:ext cx="1662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0"/>
          <p:cNvSpPr txBox="1">
            <a:spLocks noGrp="1"/>
          </p:cNvSpPr>
          <p:nvPr>
            <p:ph type="body" idx="1"/>
          </p:nvPr>
        </p:nvSpPr>
        <p:spPr>
          <a:xfrm>
            <a:off x="461100" y="1068650"/>
            <a:ext cx="8221800" cy="5083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4D2E9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4D2E98"/>
              </a:buClr>
              <a:buSzPts val="1800"/>
              <a:buFont typeface="Open Sans"/>
              <a:buChar char="■"/>
              <a:defRPr sz="1800">
                <a:latin typeface="Open Sans"/>
                <a:ea typeface="Open Sans"/>
                <a:cs typeface="Open Sans"/>
                <a:sym typeface="Open Sans"/>
              </a:defRPr>
            </a:lvl9pPr>
          </a:lstStyle>
          <a:p>
            <a:endParaRPr/>
          </a:p>
        </p:txBody>
      </p:sp>
      <p:pic>
        <p:nvPicPr>
          <p:cNvPr id="211" name="Google Shape;211;p20"/>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212" name="Google Shape;212;p2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213" name="Google Shape;213;p20"/>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4" name="Google Shape;214;p20"/>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215" name="Google Shape;215;p20"/>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sp>
        <p:nvSpPr>
          <p:cNvPr id="216" name="Google Shape;216;p20"/>
          <p:cNvSpPr txBox="1">
            <a:spLocks noGrp="1"/>
          </p:cNvSpPr>
          <p:nvPr>
            <p:ph type="title"/>
          </p:nvPr>
        </p:nvSpPr>
        <p:spPr>
          <a:xfrm>
            <a:off x="149100" y="150"/>
            <a:ext cx="8423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217" name="Google Shape;217;p20"/>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0"/>
          <p:cNvSpPr txBox="1"/>
          <p:nvPr/>
        </p:nvSpPr>
        <p:spPr>
          <a:xfrm>
            <a:off x="7127500" y="553075"/>
            <a:ext cx="19197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219" name="Google Shape;219;p20"/>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20" name="Google Shape;220;p20"/>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58250" y="61050"/>
            <a:ext cx="8227500" cy="792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3000" b="1">
                <a:solidFill>
                  <a:srgbClr val="8F34CF"/>
                </a:solidFill>
                <a:latin typeface="Open Sans"/>
                <a:ea typeface="Open Sans"/>
                <a:cs typeface="Open Sans"/>
                <a:sym typeface="Open Sans"/>
              </a:defRPr>
            </a:lvl1pPr>
            <a:lvl2pPr lvl="1" rtl="0">
              <a:spcBef>
                <a:spcPts val="0"/>
              </a:spcBef>
              <a:spcAft>
                <a:spcPts val="0"/>
              </a:spcAft>
              <a:buNone/>
              <a:defRPr sz="3000" b="1">
                <a:solidFill>
                  <a:srgbClr val="8F34CF"/>
                </a:solidFill>
                <a:latin typeface="Open Sans"/>
                <a:ea typeface="Open Sans"/>
                <a:cs typeface="Open Sans"/>
                <a:sym typeface="Open Sans"/>
              </a:defRPr>
            </a:lvl2pPr>
            <a:lvl3pPr lvl="2" rtl="0">
              <a:spcBef>
                <a:spcPts val="0"/>
              </a:spcBef>
              <a:spcAft>
                <a:spcPts val="0"/>
              </a:spcAft>
              <a:buNone/>
              <a:defRPr sz="3000" b="1">
                <a:solidFill>
                  <a:srgbClr val="8F34CF"/>
                </a:solidFill>
                <a:latin typeface="Open Sans"/>
                <a:ea typeface="Open Sans"/>
                <a:cs typeface="Open Sans"/>
                <a:sym typeface="Open Sans"/>
              </a:defRPr>
            </a:lvl3pPr>
            <a:lvl4pPr lvl="3" rtl="0">
              <a:spcBef>
                <a:spcPts val="0"/>
              </a:spcBef>
              <a:spcAft>
                <a:spcPts val="0"/>
              </a:spcAft>
              <a:buNone/>
              <a:defRPr sz="3000" b="1">
                <a:solidFill>
                  <a:srgbClr val="8F34CF"/>
                </a:solidFill>
                <a:latin typeface="Open Sans"/>
                <a:ea typeface="Open Sans"/>
                <a:cs typeface="Open Sans"/>
                <a:sym typeface="Open Sans"/>
              </a:defRPr>
            </a:lvl4pPr>
            <a:lvl5pPr lvl="4" rtl="0">
              <a:spcBef>
                <a:spcPts val="0"/>
              </a:spcBef>
              <a:spcAft>
                <a:spcPts val="0"/>
              </a:spcAft>
              <a:buNone/>
              <a:defRPr sz="3000" b="1">
                <a:solidFill>
                  <a:srgbClr val="8F34CF"/>
                </a:solidFill>
                <a:latin typeface="Open Sans"/>
                <a:ea typeface="Open Sans"/>
                <a:cs typeface="Open Sans"/>
                <a:sym typeface="Open Sans"/>
              </a:defRPr>
            </a:lvl5pPr>
            <a:lvl6pPr lvl="5" rtl="0">
              <a:spcBef>
                <a:spcPts val="0"/>
              </a:spcBef>
              <a:spcAft>
                <a:spcPts val="0"/>
              </a:spcAft>
              <a:buNone/>
              <a:defRPr sz="3000" b="1">
                <a:solidFill>
                  <a:srgbClr val="8F34CF"/>
                </a:solidFill>
                <a:latin typeface="Open Sans"/>
                <a:ea typeface="Open Sans"/>
                <a:cs typeface="Open Sans"/>
                <a:sym typeface="Open Sans"/>
              </a:defRPr>
            </a:lvl6pPr>
            <a:lvl7pPr lvl="6" rtl="0">
              <a:spcBef>
                <a:spcPts val="0"/>
              </a:spcBef>
              <a:spcAft>
                <a:spcPts val="0"/>
              </a:spcAft>
              <a:buNone/>
              <a:defRPr sz="3000" b="1">
                <a:solidFill>
                  <a:srgbClr val="8F34CF"/>
                </a:solidFill>
                <a:latin typeface="Open Sans"/>
                <a:ea typeface="Open Sans"/>
                <a:cs typeface="Open Sans"/>
                <a:sym typeface="Open Sans"/>
              </a:defRPr>
            </a:lvl7pPr>
            <a:lvl8pPr lvl="7" rtl="0">
              <a:spcBef>
                <a:spcPts val="0"/>
              </a:spcBef>
              <a:spcAft>
                <a:spcPts val="0"/>
              </a:spcAft>
              <a:buNone/>
              <a:defRPr sz="3000" b="1">
                <a:solidFill>
                  <a:srgbClr val="8F34CF"/>
                </a:solidFill>
                <a:latin typeface="Open Sans"/>
                <a:ea typeface="Open Sans"/>
                <a:cs typeface="Open Sans"/>
                <a:sym typeface="Open Sans"/>
              </a:defRPr>
            </a:lvl8pPr>
            <a:lvl9pPr lvl="8" rtl="0">
              <a:spcBef>
                <a:spcPts val="0"/>
              </a:spcBef>
              <a:spcAft>
                <a:spcPts val="0"/>
              </a:spcAft>
              <a:buNone/>
              <a:defRPr sz="3000" b="1">
                <a:solidFill>
                  <a:srgbClr val="8F34CF"/>
                </a:solidFill>
                <a:latin typeface="Open Sans"/>
                <a:ea typeface="Open Sans"/>
                <a:cs typeface="Open Sans"/>
                <a:sym typeface="Open Sans"/>
              </a:defRPr>
            </a:lvl9pPr>
          </a:lstStyle>
          <a:p>
            <a:endParaRPr/>
          </a:p>
        </p:txBody>
      </p:sp>
      <p:sp>
        <p:nvSpPr>
          <p:cNvPr id="13" name="Google Shape;13;p3"/>
          <p:cNvSpPr txBox="1">
            <a:spLocks noGrp="1"/>
          </p:cNvSpPr>
          <p:nvPr>
            <p:ph type="body" idx="1"/>
          </p:nvPr>
        </p:nvSpPr>
        <p:spPr>
          <a:xfrm>
            <a:off x="461100" y="1393500"/>
            <a:ext cx="8221800" cy="4985400"/>
          </a:xfrm>
          <a:prstGeom prst="rect">
            <a:avLst/>
          </a:prstGeom>
          <a:noFill/>
          <a:ln>
            <a:noFill/>
          </a:ln>
        </p:spPr>
        <p:txBody>
          <a:bodyPr spcFirstLastPara="1" wrap="square" lIns="91425" tIns="91425" rIns="91425" bIns="91425" anchor="t" anchorCtr="0">
            <a:noAutofit/>
          </a:bodyPr>
          <a:lstStyle>
            <a:lvl1pPr marL="457200" lvl="0" indent="-381000" rtl="0">
              <a:lnSpc>
                <a:spcPct val="115000"/>
              </a:lnSpc>
              <a:spcBef>
                <a:spcPts val="0"/>
              </a:spcBef>
              <a:spcAft>
                <a:spcPts val="0"/>
              </a:spcAft>
              <a:buClr>
                <a:srgbClr val="8F34CF"/>
              </a:buClr>
              <a:buSzPts val="2400"/>
              <a:buFont typeface="Open Sans"/>
              <a:buChar char="●"/>
              <a:defRPr sz="2400">
                <a:latin typeface="Open Sans"/>
                <a:ea typeface="Open Sans"/>
                <a:cs typeface="Open Sans"/>
                <a:sym typeface="Open Sans"/>
              </a:defRPr>
            </a:lvl1pPr>
            <a:lvl2pPr marL="914400" lvl="1"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2pPr>
            <a:lvl3pPr marL="1371600" lvl="2"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3pPr>
            <a:lvl4pPr marL="1828800" lvl="3"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4pPr>
            <a:lvl5pPr marL="2286000" lvl="4"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5pPr>
            <a:lvl6pPr marL="2743200" lvl="5"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6pPr>
            <a:lvl7pPr marL="3200400" lvl="6"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7pPr>
            <a:lvl8pPr marL="3657600" lvl="7"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8pPr>
            <a:lvl9pPr marL="4114800" lvl="8" indent="-381000" rtl="0">
              <a:lnSpc>
                <a:spcPct val="115000"/>
              </a:lnSpc>
              <a:spcBef>
                <a:spcPts val="1000"/>
              </a:spcBef>
              <a:spcAft>
                <a:spcPts val="1000"/>
              </a:spcAft>
              <a:buClr>
                <a:srgbClr val="8F34CF"/>
              </a:buClr>
              <a:buSzPts val="2400"/>
              <a:buFont typeface="Open Sans"/>
              <a:buChar char="■"/>
              <a:defRPr sz="2400">
                <a:latin typeface="Open Sans"/>
                <a:ea typeface="Open Sans"/>
                <a:cs typeface="Open Sans"/>
                <a:sym typeface="Open Sans"/>
              </a:defRPr>
            </a:lvl9pPr>
          </a:lstStyle>
          <a:p>
            <a:endParaRPr/>
          </a:p>
        </p:txBody>
      </p:sp>
      <p:sp>
        <p:nvSpPr>
          <p:cNvPr id="14" name="Google Shape;14;p3"/>
          <p:cNvSpPr txBox="1"/>
          <p:nvPr/>
        </p:nvSpPr>
        <p:spPr>
          <a:xfrm>
            <a:off x="8542850" y="6477525"/>
            <a:ext cx="518100" cy="344100"/>
          </a:xfrm>
          <a:prstGeom prst="rect">
            <a:avLst/>
          </a:prstGeom>
          <a:noFill/>
          <a:ln>
            <a:noFill/>
          </a:ln>
        </p:spPr>
        <p:txBody>
          <a:bodyPr spcFirstLastPara="1" wrap="square" lIns="45700" tIns="45700" rIns="45700" bIns="45700" anchor="ctr" anchorCtr="0">
            <a:noAutofit/>
          </a:bodyPr>
          <a:lstStyle/>
          <a:p>
            <a:pPr marL="0" lvl="0" indent="0" algn="ctr" rtl="0">
              <a:spcBef>
                <a:spcPts val="0"/>
              </a:spcBef>
              <a:spcAft>
                <a:spcPts val="0"/>
              </a:spcAft>
              <a:buNone/>
            </a:pPr>
            <a:fld id="{00000000-1234-1234-1234-123412341234}" type="slidenum">
              <a:rPr lang="en" sz="1200">
                <a:solidFill>
                  <a:srgbClr val="606060"/>
                </a:solidFill>
                <a:latin typeface="Open Sans"/>
                <a:ea typeface="Open Sans"/>
                <a:cs typeface="Open Sans"/>
                <a:sym typeface="Open Sans"/>
              </a:rPr>
              <a:t>‹#›</a:t>
            </a:fld>
            <a:endParaRPr sz="1200">
              <a:latin typeface="Open Sans"/>
              <a:ea typeface="Open Sans"/>
              <a:cs typeface="Open Sans"/>
              <a:sym typeface="Open Sans"/>
            </a:endParaRPr>
          </a:p>
        </p:txBody>
      </p:sp>
      <p:pic>
        <p:nvPicPr>
          <p:cNvPr id="15" name="Google Shape;15;p3"/>
          <p:cNvPicPr preferRelativeResize="0"/>
          <p:nvPr/>
        </p:nvPicPr>
        <p:blipFill>
          <a:blip r:embed="rId2">
            <a:alphaModFix/>
          </a:blip>
          <a:stretch>
            <a:fillRect/>
          </a:stretch>
        </p:blipFill>
        <p:spPr>
          <a:xfrm>
            <a:off x="42675" y="6454312"/>
            <a:ext cx="1553025" cy="36731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 - Cool-down">
  <p:cSld name="CUSTOM_21_1">
    <p:spTree>
      <p:nvGrpSpPr>
        <p:cNvPr id="1" name="Shape 221"/>
        <p:cNvGrpSpPr/>
        <p:nvPr/>
      </p:nvGrpSpPr>
      <p:grpSpPr>
        <a:xfrm>
          <a:off x="0" y="0"/>
          <a:ext cx="0" cy="0"/>
          <a:chOff x="0" y="0"/>
          <a:chExt cx="0" cy="0"/>
        </a:xfrm>
      </p:grpSpPr>
      <p:sp>
        <p:nvSpPr>
          <p:cNvPr id="222" name="Google Shape;222;p21"/>
          <p:cNvSpPr/>
          <p:nvPr/>
        </p:nvSpPr>
        <p:spPr>
          <a:xfrm>
            <a:off x="8817600" y="554550"/>
            <a:ext cx="1662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1"/>
          <p:cNvSpPr txBox="1">
            <a:spLocks noGrp="1"/>
          </p:cNvSpPr>
          <p:nvPr>
            <p:ph type="body" idx="1"/>
          </p:nvPr>
        </p:nvSpPr>
        <p:spPr>
          <a:xfrm>
            <a:off x="461100" y="1068650"/>
            <a:ext cx="8221800" cy="5083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4D2E9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4D2E98"/>
              </a:buClr>
              <a:buSzPts val="1800"/>
              <a:buFont typeface="Open Sans"/>
              <a:buChar char="■"/>
              <a:defRPr sz="1800">
                <a:latin typeface="Open Sans"/>
                <a:ea typeface="Open Sans"/>
                <a:cs typeface="Open Sans"/>
                <a:sym typeface="Open Sans"/>
              </a:defRPr>
            </a:lvl9pPr>
          </a:lstStyle>
          <a:p>
            <a:endParaRPr/>
          </a:p>
        </p:txBody>
      </p:sp>
      <p:pic>
        <p:nvPicPr>
          <p:cNvPr id="224" name="Google Shape;224;p2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225" name="Google Shape;225;p2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226" name="Google Shape;226;p21"/>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7" name="Google Shape;227;p21"/>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228" name="Google Shape;228;p21"/>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sp>
        <p:nvSpPr>
          <p:cNvPr id="229" name="Google Shape;229;p21"/>
          <p:cNvSpPr txBox="1">
            <a:spLocks noGrp="1"/>
          </p:cNvSpPr>
          <p:nvPr>
            <p:ph type="title"/>
          </p:nvPr>
        </p:nvSpPr>
        <p:spPr>
          <a:xfrm>
            <a:off x="149100" y="150"/>
            <a:ext cx="8423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230" name="Google Shape;230;p21"/>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1"/>
          <p:cNvSpPr txBox="1"/>
          <p:nvPr/>
        </p:nvSpPr>
        <p:spPr>
          <a:xfrm>
            <a:off x="7127500" y="553075"/>
            <a:ext cx="19197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Cool-down</a:t>
            </a:r>
            <a:endParaRPr b="1">
              <a:solidFill>
                <a:srgbClr val="FFFFFF"/>
              </a:solidFill>
              <a:latin typeface="Open Sans"/>
              <a:ea typeface="Open Sans"/>
              <a:cs typeface="Open Sans"/>
              <a:sym typeface="Open Sans"/>
            </a:endParaRPr>
          </a:p>
        </p:txBody>
      </p:sp>
      <p:sp>
        <p:nvSpPr>
          <p:cNvPr id="232" name="Google Shape;232;p21"/>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33" name="Google Shape;233;p21"/>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6 - Glossary">
  <p:cSld name="CUSTOM_17">
    <p:spTree>
      <p:nvGrpSpPr>
        <p:cNvPr id="1" name="Shape 234"/>
        <p:cNvGrpSpPr/>
        <p:nvPr/>
      </p:nvGrpSpPr>
      <p:grpSpPr>
        <a:xfrm>
          <a:off x="0" y="0"/>
          <a:ext cx="0" cy="0"/>
          <a:chOff x="0" y="0"/>
          <a:chExt cx="0" cy="0"/>
        </a:xfrm>
      </p:grpSpPr>
      <p:sp>
        <p:nvSpPr>
          <p:cNvPr id="235" name="Google Shape;235;p22"/>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2"/>
          <p:cNvSpPr txBox="1"/>
          <p:nvPr/>
        </p:nvSpPr>
        <p:spPr>
          <a:xfrm>
            <a:off x="149100" y="25"/>
            <a:ext cx="8919600" cy="593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300"/>
          </a:p>
        </p:txBody>
      </p:sp>
      <p:sp>
        <p:nvSpPr>
          <p:cNvPr id="237" name="Google Shape;237;p22"/>
          <p:cNvSpPr txBox="1"/>
          <p:nvPr/>
        </p:nvSpPr>
        <p:spPr>
          <a:xfrm>
            <a:off x="149100" y="-12125"/>
            <a:ext cx="3207900" cy="5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lt1"/>
                </a:solidFill>
                <a:latin typeface="Open Sans"/>
                <a:ea typeface="Open Sans"/>
                <a:cs typeface="Open Sans"/>
                <a:sym typeface="Open Sans"/>
              </a:rPr>
              <a:t>Glossary</a:t>
            </a:r>
            <a:endParaRPr sz="2400"/>
          </a:p>
        </p:txBody>
      </p:sp>
      <p:sp>
        <p:nvSpPr>
          <p:cNvPr id="238" name="Google Shape;238;p22"/>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239" name="Google Shape;239;p22"/>
          <p:cNvPicPr preferRelativeResize="0"/>
          <p:nvPr/>
        </p:nvPicPr>
        <p:blipFill rotWithShape="1">
          <a:blip r:embed="rId2">
            <a:alphaModFix/>
          </a:blip>
          <a:srcRect r="37343" b="41880"/>
          <a:stretch/>
        </p:blipFill>
        <p:spPr>
          <a:xfrm rot="-351430">
            <a:off x="8717789" y="169518"/>
            <a:ext cx="448447" cy="388264"/>
          </a:xfrm>
          <a:prstGeom prst="rect">
            <a:avLst/>
          </a:prstGeom>
          <a:noFill/>
          <a:ln>
            <a:noFill/>
          </a:ln>
        </p:spPr>
      </p:pic>
      <p:sp>
        <p:nvSpPr>
          <p:cNvPr id="240" name="Google Shape;240;p22"/>
          <p:cNvSpPr/>
          <p:nvPr/>
        </p:nvSpPr>
        <p:spPr>
          <a:xfrm>
            <a:off x="8816425" y="554400"/>
            <a:ext cx="1629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2"/>
          <p:cNvSpPr txBox="1">
            <a:spLocks noGrp="1"/>
          </p:cNvSpPr>
          <p:nvPr>
            <p:ph type="title"/>
          </p:nvPr>
        </p:nvSpPr>
        <p:spPr>
          <a:xfrm>
            <a:off x="390300" y="724825"/>
            <a:ext cx="8308800" cy="994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000" b="1">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242" name="Google Shape;242;p22"/>
          <p:cNvPicPr preferRelativeResize="0"/>
          <p:nvPr/>
        </p:nvPicPr>
        <p:blipFill>
          <a:blip r:embed="rId3">
            <a:alphaModFix/>
          </a:blip>
          <a:stretch>
            <a:fillRect/>
          </a:stretch>
        </p:blipFill>
        <p:spPr>
          <a:xfrm>
            <a:off x="42675" y="6477539"/>
            <a:ext cx="1454830" cy="344085"/>
          </a:xfrm>
          <a:prstGeom prst="rect">
            <a:avLst/>
          </a:prstGeom>
          <a:noFill/>
          <a:ln>
            <a:noFill/>
          </a:ln>
        </p:spPr>
      </p:pic>
      <p:pic>
        <p:nvPicPr>
          <p:cNvPr id="243" name="Google Shape;243;p22"/>
          <p:cNvPicPr preferRelativeResize="0"/>
          <p:nvPr/>
        </p:nvPicPr>
        <p:blipFill rotWithShape="1">
          <a:blip r:embed="rId4">
            <a:alphaModFix/>
          </a:blip>
          <a:srcRect l="10213" t="36663" r="8465" b="34224"/>
          <a:stretch/>
        </p:blipFill>
        <p:spPr>
          <a:xfrm>
            <a:off x="7672150" y="6498125"/>
            <a:ext cx="1388799" cy="279674"/>
          </a:xfrm>
          <a:prstGeom prst="rect">
            <a:avLst/>
          </a:prstGeom>
          <a:noFill/>
          <a:ln>
            <a:noFill/>
          </a:ln>
        </p:spPr>
      </p:pic>
      <p:sp>
        <p:nvSpPr>
          <p:cNvPr id="244" name="Google Shape;244;p22"/>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45" name="Google Shape;245;p22"/>
          <p:cNvSpPr txBox="1">
            <a:spLocks noGrp="1"/>
          </p:cNvSpPr>
          <p:nvPr>
            <p:ph type="body" idx="2"/>
          </p:nvPr>
        </p:nvSpPr>
        <p:spPr>
          <a:xfrm>
            <a:off x="461100" y="1828800"/>
            <a:ext cx="8221800" cy="43230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4D2E9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4D2E98"/>
              </a:buClr>
              <a:buSzPts val="1800"/>
              <a:buFont typeface="Open Sans"/>
              <a:buChar char="■"/>
              <a:defRPr sz="1800">
                <a:latin typeface="Open Sans"/>
                <a:ea typeface="Open Sans"/>
                <a:cs typeface="Open Sans"/>
                <a:sym typeface="Open Sans"/>
              </a:defRPr>
            </a:lvl9pPr>
          </a:lstStyle>
          <a:p>
            <a:endParaRPr/>
          </a:p>
        </p:txBody>
      </p:sp>
      <p:sp>
        <p:nvSpPr>
          <p:cNvPr id="246" name="Google Shape;246;p22"/>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7 - Title page">
  <p:cSld name="CUSTOM_22">
    <p:spTree>
      <p:nvGrpSpPr>
        <p:cNvPr id="1" name="Shape 247"/>
        <p:cNvGrpSpPr/>
        <p:nvPr/>
      </p:nvGrpSpPr>
      <p:grpSpPr>
        <a:xfrm>
          <a:off x="0" y="0"/>
          <a:ext cx="0" cy="0"/>
          <a:chOff x="0" y="0"/>
          <a:chExt cx="0" cy="0"/>
        </a:xfrm>
      </p:grpSpPr>
      <p:pic>
        <p:nvPicPr>
          <p:cNvPr id="248" name="Google Shape;248;p23"/>
          <p:cNvPicPr preferRelativeResize="0"/>
          <p:nvPr/>
        </p:nvPicPr>
        <p:blipFill>
          <a:blip r:embed="rId2">
            <a:alphaModFix/>
          </a:blip>
          <a:stretch>
            <a:fillRect/>
          </a:stretch>
        </p:blipFill>
        <p:spPr>
          <a:xfrm>
            <a:off x="2536420" y="232050"/>
            <a:ext cx="3988680" cy="2017600"/>
          </a:xfrm>
          <a:prstGeom prst="rect">
            <a:avLst/>
          </a:prstGeom>
          <a:noFill/>
          <a:ln>
            <a:noFill/>
          </a:ln>
        </p:spPr>
      </p:pic>
      <p:sp>
        <p:nvSpPr>
          <p:cNvPr id="249" name="Google Shape;249;p23"/>
          <p:cNvSpPr txBox="1"/>
          <p:nvPr/>
        </p:nvSpPr>
        <p:spPr>
          <a:xfrm>
            <a:off x="203200" y="3141625"/>
            <a:ext cx="3176700" cy="18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FFFFFF"/>
                </a:solidFill>
                <a:latin typeface="Open Sans"/>
                <a:ea typeface="Open Sans"/>
                <a:cs typeface="Open Sans"/>
                <a:sym typeface="Open Sans"/>
              </a:rPr>
              <a:t>Expressions and Equations</a:t>
            </a: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0"/>
              </a:spcAft>
              <a:buNone/>
            </a:pP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600"/>
              </a:spcAft>
              <a:buNone/>
            </a:pPr>
            <a:endParaRPr b="1">
              <a:solidFill>
                <a:srgbClr val="FFFFFF"/>
              </a:solidFill>
              <a:latin typeface="Open Sans"/>
              <a:ea typeface="Open Sans"/>
              <a:cs typeface="Open Sans"/>
              <a:sym typeface="Open Sans"/>
            </a:endParaRPr>
          </a:p>
        </p:txBody>
      </p:sp>
      <p:sp>
        <p:nvSpPr>
          <p:cNvPr id="250" name="Google Shape;250;p23"/>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a:off x="0" y="2458075"/>
            <a:ext cx="9144000" cy="1118100"/>
          </a:xfrm>
          <a:prstGeom prst="rect">
            <a:avLst/>
          </a:prstGeom>
          <a:solidFill>
            <a:srgbClr val="3F7628"/>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23"/>
          <p:cNvSpPr txBox="1"/>
          <p:nvPr/>
        </p:nvSpPr>
        <p:spPr>
          <a:xfrm>
            <a:off x="8125525" y="2349675"/>
            <a:ext cx="503100" cy="905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4700" b="1">
                <a:solidFill>
                  <a:srgbClr val="F3F3F3"/>
                </a:solidFill>
                <a:latin typeface="Montserrat"/>
                <a:ea typeface="Montserrat"/>
                <a:cs typeface="Montserrat"/>
                <a:sym typeface="Montserrat"/>
              </a:rPr>
              <a:t>7</a:t>
            </a:r>
            <a:endParaRPr sz="4700">
              <a:solidFill>
                <a:srgbClr val="F3F3F3"/>
              </a:solidFill>
              <a:latin typeface="Montserrat"/>
              <a:ea typeface="Montserrat"/>
              <a:cs typeface="Montserrat"/>
              <a:sym typeface="Montserrat"/>
            </a:endParaRPr>
          </a:p>
        </p:txBody>
      </p:sp>
      <p:sp>
        <p:nvSpPr>
          <p:cNvPr id="253" name="Google Shape;253;p23"/>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4" name="Google Shape;254;p23"/>
          <p:cNvPicPr preferRelativeResize="0"/>
          <p:nvPr/>
        </p:nvPicPr>
        <p:blipFill>
          <a:blip r:embed="rId3">
            <a:alphaModFix/>
          </a:blip>
          <a:stretch>
            <a:fillRect/>
          </a:stretch>
        </p:blipFill>
        <p:spPr>
          <a:xfrm>
            <a:off x="68075" y="6364875"/>
            <a:ext cx="1870925" cy="442500"/>
          </a:xfrm>
          <a:prstGeom prst="rect">
            <a:avLst/>
          </a:prstGeom>
          <a:noFill/>
          <a:ln>
            <a:noFill/>
          </a:ln>
        </p:spPr>
      </p:pic>
      <p:pic>
        <p:nvPicPr>
          <p:cNvPr id="255" name="Google Shape;255;p23"/>
          <p:cNvPicPr preferRelativeResize="0"/>
          <p:nvPr/>
        </p:nvPicPr>
        <p:blipFill rotWithShape="1">
          <a:blip r:embed="rId4">
            <a:alphaModFix/>
          </a:blip>
          <a:srcRect l="10213" t="36663" r="8465" b="34224"/>
          <a:stretch/>
        </p:blipFill>
        <p:spPr>
          <a:xfrm>
            <a:off x="7150679" y="6422476"/>
            <a:ext cx="1911396" cy="384900"/>
          </a:xfrm>
          <a:prstGeom prst="rect">
            <a:avLst/>
          </a:prstGeom>
          <a:noFill/>
          <a:ln>
            <a:noFill/>
          </a:ln>
        </p:spPr>
      </p:pic>
      <p:sp>
        <p:nvSpPr>
          <p:cNvPr id="256" name="Google Shape;256;p23"/>
          <p:cNvSpPr txBox="1">
            <a:spLocks noGrp="1"/>
          </p:cNvSpPr>
          <p:nvPr>
            <p:ph type="title"/>
          </p:nvPr>
        </p:nvSpPr>
        <p:spPr>
          <a:xfrm>
            <a:off x="184350" y="2590800"/>
            <a:ext cx="6673800" cy="612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7" name="Google Shape;257;p23"/>
          <p:cNvSpPr txBox="1">
            <a:spLocks noGrp="1"/>
          </p:cNvSpPr>
          <p:nvPr>
            <p:ph type="subTitle" idx="1"/>
          </p:nvPr>
        </p:nvSpPr>
        <p:spPr>
          <a:xfrm>
            <a:off x="203200" y="3077050"/>
            <a:ext cx="7071900" cy="38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5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8" name="Google Shape;258;p23"/>
          <p:cNvSpPr txBox="1">
            <a:spLocks noGrp="1"/>
          </p:cNvSpPr>
          <p:nvPr>
            <p:ph type="subTitle" idx="2"/>
          </p:nvPr>
        </p:nvSpPr>
        <p:spPr>
          <a:xfrm>
            <a:off x="184350" y="3784588"/>
            <a:ext cx="4942200" cy="442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rgbClr val="434343"/>
                </a:solidFill>
                <a:latin typeface="Open Sans"/>
                <a:ea typeface="Open Sans"/>
                <a:cs typeface="Open Sans"/>
                <a:sym typeface="Open Sans"/>
              </a:defRPr>
            </a:lvl1pPr>
            <a:lvl2pPr lvl="1" rtl="0">
              <a:spcBef>
                <a:spcPts val="0"/>
              </a:spcBef>
              <a:spcAft>
                <a:spcPts val="0"/>
              </a:spcAft>
              <a:buNone/>
              <a:defRPr>
                <a:solidFill>
                  <a:srgbClr val="434343"/>
                </a:solidFill>
              </a:defRPr>
            </a:lvl2pPr>
            <a:lvl3pPr lvl="2" rtl="0">
              <a:spcBef>
                <a:spcPts val="0"/>
              </a:spcBef>
              <a:spcAft>
                <a:spcPts val="0"/>
              </a:spcAft>
              <a:buNone/>
              <a:defRPr>
                <a:solidFill>
                  <a:srgbClr val="434343"/>
                </a:solidFill>
              </a:defRPr>
            </a:lvl3pPr>
            <a:lvl4pPr lvl="3" rtl="0">
              <a:spcBef>
                <a:spcPts val="0"/>
              </a:spcBef>
              <a:spcAft>
                <a:spcPts val="0"/>
              </a:spcAft>
              <a:buNone/>
              <a:defRPr>
                <a:solidFill>
                  <a:srgbClr val="434343"/>
                </a:solidFill>
              </a:defRPr>
            </a:lvl4pPr>
            <a:lvl5pPr lvl="4" rtl="0">
              <a:spcBef>
                <a:spcPts val="0"/>
              </a:spcBef>
              <a:spcAft>
                <a:spcPts val="0"/>
              </a:spcAft>
              <a:buNone/>
              <a:defRPr>
                <a:solidFill>
                  <a:srgbClr val="434343"/>
                </a:solidFill>
              </a:defRPr>
            </a:lvl5pPr>
            <a:lvl6pPr lvl="5" rtl="0">
              <a:spcBef>
                <a:spcPts val="0"/>
              </a:spcBef>
              <a:spcAft>
                <a:spcPts val="0"/>
              </a:spcAft>
              <a:buNone/>
              <a:defRPr>
                <a:solidFill>
                  <a:srgbClr val="434343"/>
                </a:solidFill>
              </a:defRPr>
            </a:lvl6pPr>
            <a:lvl7pPr lvl="6" rtl="0">
              <a:spcBef>
                <a:spcPts val="0"/>
              </a:spcBef>
              <a:spcAft>
                <a:spcPts val="0"/>
              </a:spcAft>
              <a:buNone/>
              <a:defRPr>
                <a:solidFill>
                  <a:srgbClr val="434343"/>
                </a:solidFill>
              </a:defRPr>
            </a:lvl7pPr>
            <a:lvl8pPr lvl="7" rtl="0">
              <a:spcBef>
                <a:spcPts val="0"/>
              </a:spcBef>
              <a:spcAft>
                <a:spcPts val="0"/>
              </a:spcAft>
              <a:buNone/>
              <a:defRPr>
                <a:solidFill>
                  <a:srgbClr val="434343"/>
                </a:solidFill>
              </a:defRPr>
            </a:lvl8pPr>
            <a:lvl9pPr lvl="8" rtl="0">
              <a:spcBef>
                <a:spcPts val="0"/>
              </a:spcBef>
              <a:spcAft>
                <a:spcPts val="0"/>
              </a:spcAft>
              <a:buNone/>
              <a:defRPr>
                <a:solidFill>
                  <a:srgbClr val="434343"/>
                </a:solidFill>
              </a:defRPr>
            </a:lvl9pPr>
          </a:lstStyle>
          <a:p>
            <a:endParaRPr/>
          </a:p>
        </p:txBody>
      </p:sp>
      <p:sp>
        <p:nvSpPr>
          <p:cNvPr id="259" name="Google Shape;259;p23"/>
          <p:cNvSpPr txBox="1">
            <a:spLocks noGrp="1"/>
          </p:cNvSpPr>
          <p:nvPr>
            <p:ph type="title" idx="3"/>
          </p:nvPr>
        </p:nvSpPr>
        <p:spPr>
          <a:xfrm>
            <a:off x="184350" y="4257675"/>
            <a:ext cx="8692800" cy="124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200" b="1">
                <a:solidFill>
                  <a:srgbClr val="434343"/>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260" name="Google Shape;260;p23"/>
          <p:cNvPicPr preferRelativeResize="0"/>
          <p:nvPr/>
        </p:nvPicPr>
        <p:blipFill rotWithShape="1">
          <a:blip r:embed="rId5">
            <a:alphaModFix/>
          </a:blip>
          <a:srcRect r="12311"/>
          <a:stretch/>
        </p:blipFill>
        <p:spPr>
          <a:xfrm>
            <a:off x="8239736" y="2687450"/>
            <a:ext cx="782625" cy="83297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7 - Learning Goal">
  <p:cSld name="CUSTOM_23">
    <p:spTree>
      <p:nvGrpSpPr>
        <p:cNvPr id="1" name="Shape 261"/>
        <p:cNvGrpSpPr/>
        <p:nvPr/>
      </p:nvGrpSpPr>
      <p:grpSpPr>
        <a:xfrm>
          <a:off x="0" y="0"/>
          <a:ext cx="0" cy="0"/>
          <a:chOff x="0" y="0"/>
          <a:chExt cx="0" cy="0"/>
        </a:xfrm>
      </p:grpSpPr>
      <p:sp>
        <p:nvSpPr>
          <p:cNvPr id="262" name="Google Shape;262;p24"/>
          <p:cNvSpPr/>
          <p:nvPr/>
        </p:nvSpPr>
        <p:spPr>
          <a:xfrm>
            <a:off x="0" y="-125"/>
            <a:ext cx="3048000" cy="63972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4"/>
          <p:cNvSpPr txBox="1"/>
          <p:nvPr/>
        </p:nvSpPr>
        <p:spPr>
          <a:xfrm>
            <a:off x="0" y="1431075"/>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Goal</a:t>
            </a:r>
            <a:endParaRPr sz="3200" b="1">
              <a:solidFill>
                <a:srgbClr val="FFFFFF"/>
              </a:solidFill>
              <a:latin typeface="Open Sans"/>
              <a:ea typeface="Open Sans"/>
              <a:cs typeface="Open Sans"/>
              <a:sym typeface="Open Sans"/>
            </a:endParaRPr>
          </a:p>
        </p:txBody>
      </p:sp>
      <p:pic>
        <p:nvPicPr>
          <p:cNvPr id="264" name="Google Shape;264;p2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265" name="Google Shape;265;p2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266" name="Google Shape;266;p24"/>
          <p:cNvSpPr txBox="1">
            <a:spLocks noGrp="1"/>
          </p:cNvSpPr>
          <p:nvPr>
            <p:ph type="title"/>
          </p:nvPr>
        </p:nvSpPr>
        <p:spPr>
          <a:xfrm>
            <a:off x="3410425" y="1431075"/>
            <a:ext cx="5399400" cy="3261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67" name="Google Shape;267;p24"/>
          <p:cNvSpPr txBox="1">
            <a:spLocks noGrp="1"/>
          </p:cNvSpPr>
          <p:nvPr>
            <p:ph type="subTitle" idx="1"/>
          </p:nvPr>
        </p:nvSpPr>
        <p:spPr>
          <a:xfrm>
            <a:off x="5101675" y="65050"/>
            <a:ext cx="3921600" cy="455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600">
                <a:solidFill>
                  <a:srgbClr val="3F7628"/>
                </a:solidFill>
                <a:latin typeface="Montserrat"/>
                <a:ea typeface="Montserrat"/>
                <a:cs typeface="Montserrat"/>
                <a:sym typeface="Montserrat"/>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endParaRPr/>
          </a:p>
        </p:txBody>
      </p:sp>
      <p:sp>
        <p:nvSpPr>
          <p:cNvPr id="268" name="Google Shape;268;p24"/>
          <p:cNvSpPr txBox="1"/>
          <p:nvPr/>
        </p:nvSpPr>
        <p:spPr>
          <a:xfrm>
            <a:off x="0" y="3592575"/>
            <a:ext cx="3048000" cy="14562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0600" b="1">
                <a:solidFill>
                  <a:srgbClr val="F3F3F3"/>
                </a:solidFill>
                <a:latin typeface="Montserrat"/>
                <a:ea typeface="Montserrat"/>
                <a:cs typeface="Montserrat"/>
                <a:sym typeface="Montserrat"/>
              </a:rPr>
              <a:t>7</a:t>
            </a:r>
            <a:endParaRPr sz="10600">
              <a:solidFill>
                <a:srgbClr val="F3F3F3"/>
              </a:solidFill>
              <a:latin typeface="Montserrat"/>
              <a:ea typeface="Montserrat"/>
              <a:cs typeface="Montserrat"/>
              <a:sym typeface="Montserrat"/>
            </a:endParaRPr>
          </a:p>
        </p:txBody>
      </p:sp>
      <p:pic>
        <p:nvPicPr>
          <p:cNvPr id="269" name="Google Shape;269;p24"/>
          <p:cNvPicPr preferRelativeResize="0"/>
          <p:nvPr/>
        </p:nvPicPr>
        <p:blipFill rotWithShape="1">
          <a:blip r:embed="rId4">
            <a:alphaModFix/>
          </a:blip>
          <a:srcRect r="12311"/>
          <a:stretch/>
        </p:blipFill>
        <p:spPr>
          <a:xfrm>
            <a:off x="1061775" y="4274650"/>
            <a:ext cx="1906375" cy="20290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Grade  7">
  <p:cSld name="CUSTOM_11_2_1">
    <p:spTree>
      <p:nvGrpSpPr>
        <p:cNvPr id="1" name="Shape 270"/>
        <p:cNvGrpSpPr/>
        <p:nvPr/>
      </p:nvGrpSpPr>
      <p:grpSpPr>
        <a:xfrm>
          <a:off x="0" y="0"/>
          <a:ext cx="0" cy="0"/>
          <a:chOff x="0" y="0"/>
          <a:chExt cx="0" cy="0"/>
        </a:xfrm>
      </p:grpSpPr>
      <p:sp>
        <p:nvSpPr>
          <p:cNvPr id="271" name="Google Shape;271;p25"/>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2" name="Google Shape;272;p25"/>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273" name="Google Shape;273;p25"/>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274" name="Google Shape;274;p2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275" name="Google Shape;275;p25"/>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276" name="Google Shape;276;p25"/>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pic>
        <p:nvPicPr>
          <p:cNvPr id="277" name="Google Shape;277;p25"/>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278" name="Google Shape;278;p25"/>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79" name="Google Shape;279;p25"/>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7 - Warm-up">
  <p:cSld name="CUSTOM_11_2_1_2">
    <p:spTree>
      <p:nvGrpSpPr>
        <p:cNvPr id="1" name="Shape 280"/>
        <p:cNvGrpSpPr/>
        <p:nvPr/>
      </p:nvGrpSpPr>
      <p:grpSpPr>
        <a:xfrm>
          <a:off x="0" y="0"/>
          <a:ext cx="0" cy="0"/>
          <a:chOff x="0" y="0"/>
          <a:chExt cx="0" cy="0"/>
        </a:xfrm>
      </p:grpSpPr>
      <p:sp>
        <p:nvSpPr>
          <p:cNvPr id="281" name="Google Shape;281;p26"/>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2" name="Google Shape;282;p26"/>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283" name="Google Shape;283;p26"/>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284" name="Google Shape;284;p2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285" name="Google Shape;285;p26"/>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286" name="Google Shape;286;p26"/>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sp>
        <p:nvSpPr>
          <p:cNvPr id="287" name="Google Shape;287;p26"/>
          <p:cNvSpPr/>
          <p:nvPr/>
        </p:nvSpPr>
        <p:spPr>
          <a:xfrm>
            <a:off x="-12300" y="547050"/>
            <a:ext cx="2386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288" name="Google Shape;288;p26"/>
          <p:cNvSpPr txBox="1"/>
          <p:nvPr/>
        </p:nvSpPr>
        <p:spPr>
          <a:xfrm>
            <a:off x="149100" y="547050"/>
            <a:ext cx="19416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a:t>
            </a:r>
            <a:endParaRPr/>
          </a:p>
        </p:txBody>
      </p:sp>
      <p:pic>
        <p:nvPicPr>
          <p:cNvPr id="289" name="Google Shape;289;p26"/>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290" name="Google Shape;290;p26"/>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91" name="Google Shape;291;p26"/>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7 - WODB">
  <p:cSld name="CUSTOM_11_2_1_2_1">
    <p:spTree>
      <p:nvGrpSpPr>
        <p:cNvPr id="1" name="Shape 292"/>
        <p:cNvGrpSpPr/>
        <p:nvPr/>
      </p:nvGrpSpPr>
      <p:grpSpPr>
        <a:xfrm>
          <a:off x="0" y="0"/>
          <a:ext cx="0" cy="0"/>
          <a:chOff x="0" y="0"/>
          <a:chExt cx="0" cy="0"/>
        </a:xfrm>
      </p:grpSpPr>
      <p:sp>
        <p:nvSpPr>
          <p:cNvPr id="293" name="Google Shape;293;p27"/>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4" name="Google Shape;294;p27"/>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295" name="Google Shape;295;p27"/>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296" name="Google Shape;296;p27"/>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297" name="Google Shape;297;p27"/>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298" name="Google Shape;298;p27"/>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sp>
        <p:nvSpPr>
          <p:cNvPr id="299" name="Google Shape;299;p27"/>
          <p:cNvSpPr/>
          <p:nvPr/>
        </p:nvSpPr>
        <p:spPr>
          <a:xfrm>
            <a:off x="-12300" y="547050"/>
            <a:ext cx="3562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300" name="Google Shape;300;p27"/>
          <p:cNvSpPr txBox="1"/>
          <p:nvPr/>
        </p:nvSpPr>
        <p:spPr>
          <a:xfrm>
            <a:off x="156550" y="547050"/>
            <a:ext cx="3355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Open Sans"/>
                <a:ea typeface="Open Sans"/>
                <a:cs typeface="Open Sans"/>
                <a:sym typeface="Open Sans"/>
              </a:rPr>
              <a:t>Warm-up: Which One Doesn’t Belong?</a:t>
            </a:r>
            <a:endParaRPr sz="1300"/>
          </a:p>
        </p:txBody>
      </p:sp>
      <p:pic>
        <p:nvPicPr>
          <p:cNvPr id="301" name="Google Shape;301;p27"/>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302" name="Google Shape;302;p27"/>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03" name="Google Shape;303;p27"/>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7 - Number Talk">
  <p:cSld name="CUSTOM_11_2_1_2_1_1">
    <p:spTree>
      <p:nvGrpSpPr>
        <p:cNvPr id="1" name="Shape 304"/>
        <p:cNvGrpSpPr/>
        <p:nvPr/>
      </p:nvGrpSpPr>
      <p:grpSpPr>
        <a:xfrm>
          <a:off x="0" y="0"/>
          <a:ext cx="0" cy="0"/>
          <a:chOff x="0" y="0"/>
          <a:chExt cx="0" cy="0"/>
        </a:xfrm>
      </p:grpSpPr>
      <p:sp>
        <p:nvSpPr>
          <p:cNvPr id="305" name="Google Shape;305;p28"/>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6" name="Google Shape;306;p28"/>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307" name="Google Shape;307;p28"/>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308" name="Google Shape;308;p2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309" name="Google Shape;309;p28"/>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310" name="Google Shape;310;p28"/>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sp>
        <p:nvSpPr>
          <p:cNvPr id="311" name="Google Shape;311;p28"/>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312" name="Google Shape;312;p28"/>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Number Talk</a:t>
            </a:r>
            <a:endParaRPr/>
          </a:p>
        </p:txBody>
      </p:sp>
      <p:pic>
        <p:nvPicPr>
          <p:cNvPr id="313" name="Google Shape;313;p28"/>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314" name="Google Shape;314;p28"/>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15" name="Google Shape;315;p28"/>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7 - Algebra Talk">
  <p:cSld name="CUSTOM_11_2_1_2_1_1_1">
    <p:spTree>
      <p:nvGrpSpPr>
        <p:cNvPr id="1" name="Shape 316"/>
        <p:cNvGrpSpPr/>
        <p:nvPr/>
      </p:nvGrpSpPr>
      <p:grpSpPr>
        <a:xfrm>
          <a:off x="0" y="0"/>
          <a:ext cx="0" cy="0"/>
          <a:chOff x="0" y="0"/>
          <a:chExt cx="0" cy="0"/>
        </a:xfrm>
      </p:grpSpPr>
      <p:sp>
        <p:nvSpPr>
          <p:cNvPr id="317" name="Google Shape;317;p29"/>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8" name="Google Shape;318;p29"/>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319" name="Google Shape;319;p29"/>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320" name="Google Shape;320;p29"/>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321" name="Google Shape;321;p29"/>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322" name="Google Shape;322;p29"/>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sp>
        <p:nvSpPr>
          <p:cNvPr id="323" name="Google Shape;323;p29"/>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324" name="Google Shape;324;p29"/>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Algebra Talk</a:t>
            </a:r>
            <a:endParaRPr/>
          </a:p>
        </p:txBody>
      </p:sp>
      <p:pic>
        <p:nvPicPr>
          <p:cNvPr id="325" name="Google Shape;325;p29"/>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326" name="Google Shape;326;p29"/>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27" name="Google Shape;327;p29"/>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7 - Notice and Wonder">
  <p:cSld name="CUSTOM_11_2_1_2_1_1_1_1">
    <p:spTree>
      <p:nvGrpSpPr>
        <p:cNvPr id="1" name="Shape 328"/>
        <p:cNvGrpSpPr/>
        <p:nvPr/>
      </p:nvGrpSpPr>
      <p:grpSpPr>
        <a:xfrm>
          <a:off x="0" y="0"/>
          <a:ext cx="0" cy="0"/>
          <a:chOff x="0" y="0"/>
          <a:chExt cx="0" cy="0"/>
        </a:xfrm>
      </p:grpSpPr>
      <p:sp>
        <p:nvSpPr>
          <p:cNvPr id="329" name="Google Shape;329;p30"/>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0" name="Google Shape;330;p30"/>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331" name="Google Shape;331;p30"/>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332" name="Google Shape;332;p3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333" name="Google Shape;333;p30"/>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334" name="Google Shape;334;p30"/>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sp>
        <p:nvSpPr>
          <p:cNvPr id="335" name="Google Shape;335;p30"/>
          <p:cNvSpPr txBox="1">
            <a:spLocks noGrp="1"/>
          </p:cNvSpPr>
          <p:nvPr>
            <p:ph type="subTitle" idx="2"/>
          </p:nvPr>
        </p:nvSpPr>
        <p:spPr>
          <a:xfrm>
            <a:off x="2374800" y="6508550"/>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336" name="Google Shape;336;p30"/>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337" name="Google Shape;337;p30"/>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338" name="Google Shape;338;p30"/>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Notice and Wonder</a:t>
            </a:r>
            <a:endParaRPr/>
          </a:p>
        </p:txBody>
      </p:sp>
      <p:sp>
        <p:nvSpPr>
          <p:cNvPr id="339" name="Google Shape;339;p30"/>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M 6-12 Presentation Slides Theme">
  <p:cSld name="CUSTOM_2">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58250" y="61050"/>
            <a:ext cx="8227500" cy="792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3000" b="1">
                <a:solidFill>
                  <a:srgbClr val="8F34CF"/>
                </a:solidFill>
                <a:latin typeface="Open Sans"/>
                <a:ea typeface="Open Sans"/>
                <a:cs typeface="Open Sans"/>
                <a:sym typeface="Open Sans"/>
              </a:defRPr>
            </a:lvl1pPr>
            <a:lvl2pPr lvl="1" rtl="0">
              <a:spcBef>
                <a:spcPts val="0"/>
              </a:spcBef>
              <a:spcAft>
                <a:spcPts val="0"/>
              </a:spcAft>
              <a:buNone/>
              <a:defRPr sz="3000" b="1">
                <a:solidFill>
                  <a:srgbClr val="8F34CF"/>
                </a:solidFill>
                <a:latin typeface="Open Sans"/>
                <a:ea typeface="Open Sans"/>
                <a:cs typeface="Open Sans"/>
                <a:sym typeface="Open Sans"/>
              </a:defRPr>
            </a:lvl2pPr>
            <a:lvl3pPr lvl="2" rtl="0">
              <a:spcBef>
                <a:spcPts val="0"/>
              </a:spcBef>
              <a:spcAft>
                <a:spcPts val="0"/>
              </a:spcAft>
              <a:buNone/>
              <a:defRPr sz="3000" b="1">
                <a:solidFill>
                  <a:srgbClr val="8F34CF"/>
                </a:solidFill>
                <a:latin typeface="Open Sans"/>
                <a:ea typeface="Open Sans"/>
                <a:cs typeface="Open Sans"/>
                <a:sym typeface="Open Sans"/>
              </a:defRPr>
            </a:lvl3pPr>
            <a:lvl4pPr lvl="3" rtl="0">
              <a:spcBef>
                <a:spcPts val="0"/>
              </a:spcBef>
              <a:spcAft>
                <a:spcPts val="0"/>
              </a:spcAft>
              <a:buNone/>
              <a:defRPr sz="3000" b="1">
                <a:solidFill>
                  <a:srgbClr val="8F34CF"/>
                </a:solidFill>
                <a:latin typeface="Open Sans"/>
                <a:ea typeface="Open Sans"/>
                <a:cs typeface="Open Sans"/>
                <a:sym typeface="Open Sans"/>
              </a:defRPr>
            </a:lvl4pPr>
            <a:lvl5pPr lvl="4" rtl="0">
              <a:spcBef>
                <a:spcPts val="0"/>
              </a:spcBef>
              <a:spcAft>
                <a:spcPts val="0"/>
              </a:spcAft>
              <a:buNone/>
              <a:defRPr sz="3000" b="1">
                <a:solidFill>
                  <a:srgbClr val="8F34CF"/>
                </a:solidFill>
                <a:latin typeface="Open Sans"/>
                <a:ea typeface="Open Sans"/>
                <a:cs typeface="Open Sans"/>
                <a:sym typeface="Open Sans"/>
              </a:defRPr>
            </a:lvl5pPr>
            <a:lvl6pPr lvl="5" rtl="0">
              <a:spcBef>
                <a:spcPts val="0"/>
              </a:spcBef>
              <a:spcAft>
                <a:spcPts val="0"/>
              </a:spcAft>
              <a:buNone/>
              <a:defRPr sz="3000" b="1">
                <a:solidFill>
                  <a:srgbClr val="8F34CF"/>
                </a:solidFill>
                <a:latin typeface="Open Sans"/>
                <a:ea typeface="Open Sans"/>
                <a:cs typeface="Open Sans"/>
                <a:sym typeface="Open Sans"/>
              </a:defRPr>
            </a:lvl6pPr>
            <a:lvl7pPr lvl="6" rtl="0">
              <a:spcBef>
                <a:spcPts val="0"/>
              </a:spcBef>
              <a:spcAft>
                <a:spcPts val="0"/>
              </a:spcAft>
              <a:buNone/>
              <a:defRPr sz="3000" b="1">
                <a:solidFill>
                  <a:srgbClr val="8F34CF"/>
                </a:solidFill>
                <a:latin typeface="Open Sans"/>
                <a:ea typeface="Open Sans"/>
                <a:cs typeface="Open Sans"/>
                <a:sym typeface="Open Sans"/>
              </a:defRPr>
            </a:lvl7pPr>
            <a:lvl8pPr lvl="7" rtl="0">
              <a:spcBef>
                <a:spcPts val="0"/>
              </a:spcBef>
              <a:spcAft>
                <a:spcPts val="0"/>
              </a:spcAft>
              <a:buNone/>
              <a:defRPr sz="3000" b="1">
                <a:solidFill>
                  <a:srgbClr val="8F34CF"/>
                </a:solidFill>
                <a:latin typeface="Open Sans"/>
                <a:ea typeface="Open Sans"/>
                <a:cs typeface="Open Sans"/>
                <a:sym typeface="Open Sans"/>
              </a:defRPr>
            </a:lvl8pPr>
            <a:lvl9pPr lvl="8" rtl="0">
              <a:spcBef>
                <a:spcPts val="0"/>
              </a:spcBef>
              <a:spcAft>
                <a:spcPts val="0"/>
              </a:spcAft>
              <a:buNone/>
              <a:defRPr sz="3000" b="1">
                <a:solidFill>
                  <a:srgbClr val="8F34CF"/>
                </a:solidFill>
                <a:latin typeface="Open Sans"/>
                <a:ea typeface="Open Sans"/>
                <a:cs typeface="Open Sans"/>
                <a:sym typeface="Open Sans"/>
              </a:defRPr>
            </a:lvl9pPr>
          </a:lstStyle>
          <a:p>
            <a:endParaRPr/>
          </a:p>
        </p:txBody>
      </p:sp>
      <p:sp>
        <p:nvSpPr>
          <p:cNvPr id="18" name="Google Shape;18;p4"/>
          <p:cNvSpPr txBox="1"/>
          <p:nvPr/>
        </p:nvSpPr>
        <p:spPr>
          <a:xfrm>
            <a:off x="8542850" y="6477525"/>
            <a:ext cx="518100" cy="344100"/>
          </a:xfrm>
          <a:prstGeom prst="rect">
            <a:avLst/>
          </a:prstGeom>
          <a:noFill/>
          <a:ln>
            <a:noFill/>
          </a:ln>
        </p:spPr>
        <p:txBody>
          <a:bodyPr spcFirstLastPara="1" wrap="square" lIns="45700" tIns="45700" rIns="45700" bIns="45700" anchor="ctr" anchorCtr="0">
            <a:noAutofit/>
          </a:bodyPr>
          <a:lstStyle/>
          <a:p>
            <a:pPr marL="0" lvl="0" indent="0" algn="ctr" rtl="0">
              <a:spcBef>
                <a:spcPts val="0"/>
              </a:spcBef>
              <a:spcAft>
                <a:spcPts val="0"/>
              </a:spcAft>
              <a:buNone/>
            </a:pPr>
            <a:fld id="{00000000-1234-1234-1234-123412341234}" type="slidenum">
              <a:rPr lang="en" sz="1200">
                <a:solidFill>
                  <a:srgbClr val="606060"/>
                </a:solidFill>
                <a:latin typeface="Open Sans"/>
                <a:ea typeface="Open Sans"/>
                <a:cs typeface="Open Sans"/>
                <a:sym typeface="Open Sans"/>
              </a:rPr>
              <a:t>‹#›</a:t>
            </a:fld>
            <a:endParaRPr sz="1200">
              <a:latin typeface="Open Sans"/>
              <a:ea typeface="Open Sans"/>
              <a:cs typeface="Open Sans"/>
              <a:sym typeface="Open Sans"/>
            </a:endParaRPr>
          </a:p>
        </p:txBody>
      </p:sp>
      <p:pic>
        <p:nvPicPr>
          <p:cNvPr id="19" name="Google Shape;19;p4"/>
          <p:cNvPicPr preferRelativeResize="0"/>
          <p:nvPr/>
        </p:nvPicPr>
        <p:blipFill>
          <a:blip r:embed="rId2">
            <a:alphaModFix/>
          </a:blip>
          <a:stretch>
            <a:fillRect/>
          </a:stretch>
        </p:blipFill>
        <p:spPr>
          <a:xfrm>
            <a:off x="42675" y="6454312"/>
            <a:ext cx="1553025" cy="36731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7 - NW (not warm-up)">
  <p:cSld name="CUSTOM_11_2_1_2_1_1_1_1_1">
    <p:spTree>
      <p:nvGrpSpPr>
        <p:cNvPr id="1" name="Shape 340"/>
        <p:cNvGrpSpPr/>
        <p:nvPr/>
      </p:nvGrpSpPr>
      <p:grpSpPr>
        <a:xfrm>
          <a:off x="0" y="0"/>
          <a:ext cx="0" cy="0"/>
          <a:chOff x="0" y="0"/>
          <a:chExt cx="0" cy="0"/>
        </a:xfrm>
      </p:grpSpPr>
      <p:sp>
        <p:nvSpPr>
          <p:cNvPr id="341" name="Google Shape;341;p31"/>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2" name="Google Shape;342;p31"/>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343" name="Google Shape;343;p31"/>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344" name="Google Shape;344;p3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345" name="Google Shape;345;p31"/>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346" name="Google Shape;346;p31"/>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pic>
        <p:nvPicPr>
          <p:cNvPr id="347" name="Google Shape;347;p31"/>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348" name="Google Shape;348;p31"/>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349" name="Google Shape;349;p31"/>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Notice and Wonder</a:t>
            </a:r>
            <a:endParaRPr/>
          </a:p>
        </p:txBody>
      </p:sp>
      <p:sp>
        <p:nvSpPr>
          <p:cNvPr id="350" name="Google Shape;350;p31"/>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51" name="Google Shape;351;p31"/>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7 - Digital applet">
  <p:cSld name="CUSTOM_11_2_1_2_1_1_1_1_1_1">
    <p:spTree>
      <p:nvGrpSpPr>
        <p:cNvPr id="1" name="Shape 352"/>
        <p:cNvGrpSpPr/>
        <p:nvPr/>
      </p:nvGrpSpPr>
      <p:grpSpPr>
        <a:xfrm>
          <a:off x="0" y="0"/>
          <a:ext cx="0" cy="0"/>
          <a:chOff x="0" y="0"/>
          <a:chExt cx="0" cy="0"/>
        </a:xfrm>
      </p:grpSpPr>
      <p:sp>
        <p:nvSpPr>
          <p:cNvPr id="353" name="Google Shape;353;p32"/>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4" name="Google Shape;354;p32"/>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355" name="Google Shape;355;p32"/>
          <p:cNvSpPr txBox="1">
            <a:spLocks noGrp="1"/>
          </p:cNvSpPr>
          <p:nvPr>
            <p:ph type="body" idx="1"/>
          </p:nvPr>
        </p:nvSpPr>
        <p:spPr>
          <a:xfrm>
            <a:off x="3336000" y="1152300"/>
            <a:ext cx="5346900" cy="4751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356" name="Google Shape;356;p3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357" name="Google Shape;357;p32"/>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358" name="Google Shape;358;p32"/>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pic>
        <p:nvPicPr>
          <p:cNvPr id="359" name="Google Shape;359;p32"/>
          <p:cNvPicPr preferRelativeResize="0"/>
          <p:nvPr/>
        </p:nvPicPr>
        <p:blipFill rotWithShape="1">
          <a:blip r:embed="rId4">
            <a:alphaModFix/>
          </a:blip>
          <a:srcRect r="12311"/>
          <a:stretch/>
        </p:blipFill>
        <p:spPr>
          <a:xfrm>
            <a:off x="8707048" y="85475"/>
            <a:ext cx="406752" cy="432900"/>
          </a:xfrm>
          <a:prstGeom prst="rect">
            <a:avLst/>
          </a:prstGeom>
          <a:noFill/>
          <a:ln>
            <a:noFill/>
          </a:ln>
        </p:spPr>
      </p:pic>
      <p:grpSp>
        <p:nvGrpSpPr>
          <p:cNvPr id="360" name="Google Shape;360;p32"/>
          <p:cNvGrpSpPr/>
          <p:nvPr/>
        </p:nvGrpSpPr>
        <p:grpSpPr>
          <a:xfrm>
            <a:off x="352853" y="2249439"/>
            <a:ext cx="2475900" cy="2359200"/>
            <a:chOff x="352853" y="2249439"/>
            <a:chExt cx="2475900" cy="2359200"/>
          </a:xfrm>
        </p:grpSpPr>
        <p:sp>
          <p:nvSpPr>
            <p:cNvPr id="361" name="Google Shape;361;p32"/>
            <p:cNvSpPr/>
            <p:nvPr/>
          </p:nvSpPr>
          <p:spPr>
            <a:xfrm>
              <a:off x="352853" y="2249439"/>
              <a:ext cx="2475900" cy="2359200"/>
            </a:xfrm>
            <a:prstGeom prst="ellipse">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2" name="Google Shape;362;p32"/>
            <p:cNvPicPr preferRelativeResize="0"/>
            <p:nvPr/>
          </p:nvPicPr>
          <p:blipFill rotWithShape="1">
            <a:blip r:embed="rId5">
              <a:alphaModFix/>
            </a:blip>
            <a:srcRect t="15403" b="17097"/>
            <a:stretch/>
          </p:blipFill>
          <p:spPr>
            <a:xfrm>
              <a:off x="480410" y="2674903"/>
              <a:ext cx="1865047" cy="1304942"/>
            </a:xfrm>
            <a:prstGeom prst="rect">
              <a:avLst/>
            </a:prstGeom>
            <a:noFill/>
            <a:ln>
              <a:noFill/>
            </a:ln>
          </p:spPr>
        </p:pic>
        <p:pic>
          <p:nvPicPr>
            <p:cNvPr id="363" name="Google Shape;363;p32"/>
            <p:cNvPicPr preferRelativeResize="0"/>
            <p:nvPr/>
          </p:nvPicPr>
          <p:blipFill rotWithShape="1">
            <a:blip r:embed="rId4">
              <a:alphaModFix/>
            </a:blip>
            <a:srcRect l="13564" r="12311"/>
            <a:stretch/>
          </p:blipFill>
          <p:spPr>
            <a:xfrm>
              <a:off x="1125477" y="2933762"/>
              <a:ext cx="574898" cy="723825"/>
            </a:xfrm>
            <a:prstGeom prst="rect">
              <a:avLst/>
            </a:prstGeom>
            <a:noFill/>
            <a:ln>
              <a:noFill/>
            </a:ln>
          </p:spPr>
        </p:pic>
        <p:grpSp>
          <p:nvGrpSpPr>
            <p:cNvPr id="364" name="Google Shape;364;p32"/>
            <p:cNvGrpSpPr/>
            <p:nvPr/>
          </p:nvGrpSpPr>
          <p:grpSpPr>
            <a:xfrm>
              <a:off x="1611587" y="3368339"/>
              <a:ext cx="961144" cy="648708"/>
              <a:chOff x="4376850" y="2698575"/>
              <a:chExt cx="1746900" cy="1223746"/>
            </a:xfrm>
          </p:grpSpPr>
          <p:sp>
            <p:nvSpPr>
              <p:cNvPr id="365" name="Google Shape;365;p32"/>
              <p:cNvSpPr/>
              <p:nvPr/>
            </p:nvSpPr>
            <p:spPr>
              <a:xfrm>
                <a:off x="4376850" y="2698575"/>
                <a:ext cx="1746900" cy="1180200"/>
              </a:xfrm>
              <a:prstGeom prst="roundRect">
                <a:avLst>
                  <a:gd name="adj" fmla="val 16667"/>
                </a:avLst>
              </a:prstGeom>
              <a:solidFill>
                <a:srgbClr val="3F7628"/>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 name="Google Shape;366;p32"/>
              <p:cNvGrpSpPr/>
              <p:nvPr/>
            </p:nvGrpSpPr>
            <p:grpSpPr>
              <a:xfrm>
                <a:off x="5097702" y="3836344"/>
                <a:ext cx="305178" cy="85977"/>
                <a:chOff x="2704175" y="4079500"/>
                <a:chExt cx="992450" cy="279600"/>
              </a:xfrm>
            </p:grpSpPr>
            <p:sp>
              <p:nvSpPr>
                <p:cNvPr id="367" name="Google Shape;367;p32"/>
                <p:cNvSpPr/>
                <p:nvPr/>
              </p:nvSpPr>
              <p:spPr>
                <a:xfrm>
                  <a:off x="2704175" y="4079500"/>
                  <a:ext cx="279600" cy="279600"/>
                </a:xfrm>
                <a:prstGeom prst="ellipse">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2"/>
                <p:cNvSpPr/>
                <p:nvPr/>
              </p:nvSpPr>
              <p:spPr>
                <a:xfrm>
                  <a:off x="3060600" y="4079500"/>
                  <a:ext cx="279600" cy="279600"/>
                </a:xfrm>
                <a:prstGeom prst="ellipse">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2"/>
                <p:cNvSpPr/>
                <p:nvPr/>
              </p:nvSpPr>
              <p:spPr>
                <a:xfrm>
                  <a:off x="3417025" y="4079500"/>
                  <a:ext cx="279600" cy="279600"/>
                </a:xfrm>
                <a:prstGeom prst="ellipse">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70" name="Google Shape;370;p32"/>
            <p:cNvPicPr preferRelativeResize="0"/>
            <p:nvPr/>
          </p:nvPicPr>
          <p:blipFill rotWithShape="1">
            <a:blip r:embed="rId4">
              <a:alphaModFix/>
            </a:blip>
            <a:srcRect l="13564" r="12311"/>
            <a:stretch/>
          </p:blipFill>
          <p:spPr>
            <a:xfrm>
              <a:off x="1923575" y="3478325"/>
              <a:ext cx="343825" cy="432900"/>
            </a:xfrm>
            <a:prstGeom prst="rect">
              <a:avLst/>
            </a:prstGeom>
            <a:noFill/>
            <a:ln>
              <a:noFill/>
            </a:ln>
          </p:spPr>
        </p:pic>
      </p:grpSp>
      <p:sp>
        <p:nvSpPr>
          <p:cNvPr id="371" name="Google Shape;371;p32"/>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72" name="Google Shape;372;p32"/>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7 - Learning Targets">
  <p:cSld name="CUSTOM_26">
    <p:spTree>
      <p:nvGrpSpPr>
        <p:cNvPr id="1" name="Shape 373"/>
        <p:cNvGrpSpPr/>
        <p:nvPr/>
      </p:nvGrpSpPr>
      <p:grpSpPr>
        <a:xfrm>
          <a:off x="0" y="0"/>
          <a:ext cx="0" cy="0"/>
          <a:chOff x="0" y="0"/>
          <a:chExt cx="0" cy="0"/>
        </a:xfrm>
      </p:grpSpPr>
      <p:sp>
        <p:nvSpPr>
          <p:cNvPr id="374" name="Google Shape;374;p33"/>
          <p:cNvSpPr/>
          <p:nvPr/>
        </p:nvSpPr>
        <p:spPr>
          <a:xfrm>
            <a:off x="6096000" y="0"/>
            <a:ext cx="3048000" cy="64152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txBox="1"/>
          <p:nvPr/>
        </p:nvSpPr>
        <p:spPr>
          <a:xfrm>
            <a:off x="6096000" y="1431200"/>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Targets</a:t>
            </a:r>
            <a:endParaRPr sz="3200" b="1">
              <a:solidFill>
                <a:srgbClr val="FFFFFF"/>
              </a:solidFill>
              <a:latin typeface="Open Sans"/>
              <a:ea typeface="Open Sans"/>
              <a:cs typeface="Open Sans"/>
              <a:sym typeface="Open Sans"/>
            </a:endParaRPr>
          </a:p>
        </p:txBody>
      </p:sp>
      <p:sp>
        <p:nvSpPr>
          <p:cNvPr id="376" name="Google Shape;376;p33"/>
          <p:cNvSpPr txBox="1"/>
          <p:nvPr/>
        </p:nvSpPr>
        <p:spPr>
          <a:xfrm>
            <a:off x="6096000" y="3601975"/>
            <a:ext cx="3048000" cy="14562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0600" b="1">
                <a:solidFill>
                  <a:srgbClr val="F3F3F3"/>
                </a:solidFill>
                <a:latin typeface="Montserrat"/>
                <a:ea typeface="Montserrat"/>
                <a:cs typeface="Montserrat"/>
                <a:sym typeface="Montserrat"/>
              </a:rPr>
              <a:t>7</a:t>
            </a:r>
            <a:endParaRPr sz="10600">
              <a:solidFill>
                <a:srgbClr val="F3F3F3"/>
              </a:solidFill>
              <a:latin typeface="Montserrat"/>
              <a:ea typeface="Montserrat"/>
              <a:cs typeface="Montserrat"/>
              <a:sym typeface="Montserrat"/>
            </a:endParaRPr>
          </a:p>
        </p:txBody>
      </p:sp>
      <p:pic>
        <p:nvPicPr>
          <p:cNvPr id="377" name="Google Shape;377;p33"/>
          <p:cNvPicPr preferRelativeResize="0"/>
          <p:nvPr/>
        </p:nvPicPr>
        <p:blipFill rotWithShape="1">
          <a:blip r:embed="rId2">
            <a:alphaModFix/>
          </a:blip>
          <a:srcRect r="12311"/>
          <a:stretch/>
        </p:blipFill>
        <p:spPr>
          <a:xfrm>
            <a:off x="7157775" y="4284050"/>
            <a:ext cx="1906375" cy="2029050"/>
          </a:xfrm>
          <a:prstGeom prst="rect">
            <a:avLst/>
          </a:prstGeom>
          <a:noFill/>
          <a:ln>
            <a:noFill/>
          </a:ln>
        </p:spPr>
      </p:pic>
      <p:pic>
        <p:nvPicPr>
          <p:cNvPr id="378" name="Google Shape;378;p33"/>
          <p:cNvPicPr preferRelativeResize="0"/>
          <p:nvPr/>
        </p:nvPicPr>
        <p:blipFill>
          <a:blip r:embed="rId3">
            <a:alphaModFix/>
          </a:blip>
          <a:stretch>
            <a:fillRect/>
          </a:stretch>
        </p:blipFill>
        <p:spPr>
          <a:xfrm>
            <a:off x="42675" y="6477539"/>
            <a:ext cx="1454830" cy="344085"/>
          </a:xfrm>
          <a:prstGeom prst="rect">
            <a:avLst/>
          </a:prstGeom>
          <a:noFill/>
          <a:ln>
            <a:noFill/>
          </a:ln>
        </p:spPr>
      </p:pic>
      <p:pic>
        <p:nvPicPr>
          <p:cNvPr id="379" name="Google Shape;379;p33"/>
          <p:cNvPicPr preferRelativeResize="0"/>
          <p:nvPr/>
        </p:nvPicPr>
        <p:blipFill rotWithShape="1">
          <a:blip r:embed="rId4">
            <a:alphaModFix/>
          </a:blip>
          <a:srcRect l="10213" t="36663" r="8465" b="34224"/>
          <a:stretch/>
        </p:blipFill>
        <p:spPr>
          <a:xfrm>
            <a:off x="7672150" y="6498125"/>
            <a:ext cx="1388799" cy="279674"/>
          </a:xfrm>
          <a:prstGeom prst="rect">
            <a:avLst/>
          </a:prstGeom>
          <a:noFill/>
          <a:ln>
            <a:noFill/>
          </a:ln>
        </p:spPr>
      </p:pic>
      <p:sp>
        <p:nvSpPr>
          <p:cNvPr id="380" name="Google Shape;380;p33"/>
          <p:cNvSpPr txBox="1">
            <a:spLocks noGrp="1"/>
          </p:cNvSpPr>
          <p:nvPr>
            <p:ph type="subTitle" idx="1"/>
          </p:nvPr>
        </p:nvSpPr>
        <p:spPr>
          <a:xfrm>
            <a:off x="83600" y="65050"/>
            <a:ext cx="3921600" cy="45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a:solidFill>
                  <a:srgbClr val="3F7628"/>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81" name="Google Shape;381;p33"/>
          <p:cNvSpPr txBox="1">
            <a:spLocks noGrp="1"/>
          </p:cNvSpPr>
          <p:nvPr>
            <p:ph type="body" idx="2"/>
          </p:nvPr>
        </p:nvSpPr>
        <p:spPr>
          <a:xfrm>
            <a:off x="365760" y="1435608"/>
            <a:ext cx="5394900" cy="3173100"/>
          </a:xfrm>
          <a:prstGeom prst="rect">
            <a:avLst/>
          </a:prstGeom>
          <a:noFill/>
          <a:ln>
            <a:noFill/>
          </a:ln>
        </p:spPr>
        <p:txBody>
          <a:bodyPr spcFirstLastPara="1" wrap="square" lIns="91425" tIns="91425" rIns="91425" bIns="91425" anchor="t" anchorCtr="0">
            <a:noAutofit/>
          </a:bodyPr>
          <a:lstStyle>
            <a:lvl1pPr marL="457200" lvl="0" indent="-419100" rtl="0">
              <a:lnSpc>
                <a:spcPct val="115000"/>
              </a:lnSpc>
              <a:spcBef>
                <a:spcPts val="0"/>
              </a:spcBef>
              <a:spcAft>
                <a:spcPts val="0"/>
              </a:spcAft>
              <a:buClr>
                <a:srgbClr val="3F7628"/>
              </a:buClr>
              <a:buSzPts val="3000"/>
              <a:buFont typeface="Open Sans"/>
              <a:buChar char="●"/>
              <a:defRPr sz="3000">
                <a:latin typeface="Open Sans"/>
                <a:ea typeface="Open Sans"/>
                <a:cs typeface="Open Sans"/>
                <a:sym typeface="Open Sans"/>
              </a:defRPr>
            </a:lvl1pPr>
            <a:lvl2pPr marL="914400" lvl="1" indent="-419100" rtl="0">
              <a:lnSpc>
                <a:spcPct val="115000"/>
              </a:lnSpc>
              <a:spcBef>
                <a:spcPts val="1000"/>
              </a:spcBef>
              <a:spcAft>
                <a:spcPts val="0"/>
              </a:spcAft>
              <a:buClr>
                <a:srgbClr val="3F7628"/>
              </a:buClr>
              <a:buSzPts val="3000"/>
              <a:buFont typeface="Open Sans"/>
              <a:buChar char="○"/>
              <a:defRPr sz="3000">
                <a:latin typeface="Open Sans"/>
                <a:ea typeface="Open Sans"/>
                <a:cs typeface="Open Sans"/>
                <a:sym typeface="Open Sans"/>
              </a:defRPr>
            </a:lvl2pPr>
            <a:lvl3pPr marL="1371600" lvl="2" indent="-419100" rtl="0">
              <a:lnSpc>
                <a:spcPct val="115000"/>
              </a:lnSpc>
              <a:spcBef>
                <a:spcPts val="1000"/>
              </a:spcBef>
              <a:spcAft>
                <a:spcPts val="0"/>
              </a:spcAft>
              <a:buClr>
                <a:srgbClr val="3F7628"/>
              </a:buClr>
              <a:buSzPts val="3000"/>
              <a:buFont typeface="Open Sans"/>
              <a:buChar char="■"/>
              <a:defRPr sz="3000">
                <a:latin typeface="Open Sans"/>
                <a:ea typeface="Open Sans"/>
                <a:cs typeface="Open Sans"/>
                <a:sym typeface="Open Sans"/>
              </a:defRPr>
            </a:lvl3pPr>
            <a:lvl4pPr marL="1828800" lvl="3" indent="-419100" rtl="0">
              <a:lnSpc>
                <a:spcPct val="115000"/>
              </a:lnSpc>
              <a:spcBef>
                <a:spcPts val="1000"/>
              </a:spcBef>
              <a:spcAft>
                <a:spcPts val="0"/>
              </a:spcAft>
              <a:buClr>
                <a:srgbClr val="3F7628"/>
              </a:buClr>
              <a:buSzPts val="3000"/>
              <a:buFont typeface="Open Sans"/>
              <a:buChar char="●"/>
              <a:defRPr sz="3000">
                <a:latin typeface="Open Sans"/>
                <a:ea typeface="Open Sans"/>
                <a:cs typeface="Open Sans"/>
                <a:sym typeface="Open Sans"/>
              </a:defRPr>
            </a:lvl4pPr>
            <a:lvl5pPr marL="2286000" lvl="4" indent="-419100" rtl="0">
              <a:lnSpc>
                <a:spcPct val="115000"/>
              </a:lnSpc>
              <a:spcBef>
                <a:spcPts val="1000"/>
              </a:spcBef>
              <a:spcAft>
                <a:spcPts val="0"/>
              </a:spcAft>
              <a:buClr>
                <a:srgbClr val="3F7628"/>
              </a:buClr>
              <a:buSzPts val="3000"/>
              <a:buFont typeface="Open Sans"/>
              <a:buChar char="○"/>
              <a:defRPr sz="3000">
                <a:latin typeface="Open Sans"/>
                <a:ea typeface="Open Sans"/>
                <a:cs typeface="Open Sans"/>
                <a:sym typeface="Open Sans"/>
              </a:defRPr>
            </a:lvl5pPr>
            <a:lvl6pPr marL="2743200" lvl="5" indent="-419100" rtl="0">
              <a:lnSpc>
                <a:spcPct val="115000"/>
              </a:lnSpc>
              <a:spcBef>
                <a:spcPts val="1000"/>
              </a:spcBef>
              <a:spcAft>
                <a:spcPts val="0"/>
              </a:spcAft>
              <a:buClr>
                <a:srgbClr val="3F7628"/>
              </a:buClr>
              <a:buSzPts val="3000"/>
              <a:buFont typeface="Open Sans"/>
              <a:buChar char="■"/>
              <a:defRPr sz="3000">
                <a:latin typeface="Open Sans"/>
                <a:ea typeface="Open Sans"/>
                <a:cs typeface="Open Sans"/>
                <a:sym typeface="Open Sans"/>
              </a:defRPr>
            </a:lvl6pPr>
            <a:lvl7pPr marL="3200400" lvl="6" indent="-419100" rtl="0">
              <a:lnSpc>
                <a:spcPct val="115000"/>
              </a:lnSpc>
              <a:spcBef>
                <a:spcPts val="1000"/>
              </a:spcBef>
              <a:spcAft>
                <a:spcPts val="0"/>
              </a:spcAft>
              <a:buClr>
                <a:srgbClr val="3F7628"/>
              </a:buClr>
              <a:buSzPts val="3000"/>
              <a:buFont typeface="Open Sans"/>
              <a:buChar char="●"/>
              <a:defRPr sz="3000">
                <a:latin typeface="Open Sans"/>
                <a:ea typeface="Open Sans"/>
                <a:cs typeface="Open Sans"/>
                <a:sym typeface="Open Sans"/>
              </a:defRPr>
            </a:lvl7pPr>
            <a:lvl8pPr marL="3657600" lvl="7" indent="-419100" rtl="0">
              <a:lnSpc>
                <a:spcPct val="115000"/>
              </a:lnSpc>
              <a:spcBef>
                <a:spcPts val="1000"/>
              </a:spcBef>
              <a:spcAft>
                <a:spcPts val="0"/>
              </a:spcAft>
              <a:buClr>
                <a:srgbClr val="3F7628"/>
              </a:buClr>
              <a:buSzPts val="3000"/>
              <a:buFont typeface="Open Sans"/>
              <a:buChar char="○"/>
              <a:defRPr sz="3000">
                <a:latin typeface="Open Sans"/>
                <a:ea typeface="Open Sans"/>
                <a:cs typeface="Open Sans"/>
                <a:sym typeface="Open Sans"/>
              </a:defRPr>
            </a:lvl8pPr>
            <a:lvl9pPr marL="4114800" lvl="8" indent="-419100" rtl="0">
              <a:lnSpc>
                <a:spcPct val="115000"/>
              </a:lnSpc>
              <a:spcBef>
                <a:spcPts val="1000"/>
              </a:spcBef>
              <a:spcAft>
                <a:spcPts val="1000"/>
              </a:spcAft>
              <a:buClr>
                <a:srgbClr val="3F7628"/>
              </a:buClr>
              <a:buSzPts val="3000"/>
              <a:buFont typeface="Open Sans"/>
              <a:buChar char="■"/>
              <a:defRPr sz="3000">
                <a:latin typeface="Open Sans"/>
                <a:ea typeface="Open Sans"/>
                <a:cs typeface="Open Sans"/>
                <a:sym typeface="Open Sans"/>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7 - Lesson Synthesis">
  <p:cSld name="CUSTOM_25">
    <p:spTree>
      <p:nvGrpSpPr>
        <p:cNvPr id="1" name="Shape 382"/>
        <p:cNvGrpSpPr/>
        <p:nvPr/>
      </p:nvGrpSpPr>
      <p:grpSpPr>
        <a:xfrm>
          <a:off x="0" y="0"/>
          <a:ext cx="0" cy="0"/>
          <a:chOff x="0" y="0"/>
          <a:chExt cx="0" cy="0"/>
        </a:xfrm>
      </p:grpSpPr>
      <p:sp>
        <p:nvSpPr>
          <p:cNvPr id="383" name="Google Shape;383;p34"/>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4" name="Google Shape;384;p34"/>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385" name="Google Shape;385;p34"/>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386" name="Google Shape;386;p3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387" name="Google Shape;387;p34"/>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388" name="Google Shape;388;p34"/>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pic>
        <p:nvPicPr>
          <p:cNvPr id="389" name="Google Shape;389;p34"/>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390" name="Google Shape;390;p34"/>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4"/>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392" name="Google Shape;392;p34"/>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93" name="Google Shape;393;p34"/>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7 - Cool-down">
  <p:cSld name="CUSTOM_25_1">
    <p:spTree>
      <p:nvGrpSpPr>
        <p:cNvPr id="1" name="Shape 394"/>
        <p:cNvGrpSpPr/>
        <p:nvPr/>
      </p:nvGrpSpPr>
      <p:grpSpPr>
        <a:xfrm>
          <a:off x="0" y="0"/>
          <a:ext cx="0" cy="0"/>
          <a:chOff x="0" y="0"/>
          <a:chExt cx="0" cy="0"/>
        </a:xfrm>
      </p:grpSpPr>
      <p:sp>
        <p:nvSpPr>
          <p:cNvPr id="395" name="Google Shape;395;p35"/>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6" name="Google Shape;396;p35"/>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397" name="Google Shape;397;p35"/>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398" name="Google Shape;398;p3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399" name="Google Shape;399;p35"/>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400" name="Google Shape;400;p35"/>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pic>
        <p:nvPicPr>
          <p:cNvPr id="401" name="Google Shape;401;p35"/>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402" name="Google Shape;402;p35"/>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5"/>
          <p:cNvSpPr txBox="1"/>
          <p:nvPr/>
        </p:nvSpPr>
        <p:spPr>
          <a:xfrm>
            <a:off x="7248300" y="553075"/>
            <a:ext cx="17988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Cool-down</a:t>
            </a:r>
            <a:endParaRPr b="1">
              <a:solidFill>
                <a:srgbClr val="FFFFFF"/>
              </a:solidFill>
              <a:latin typeface="Open Sans"/>
              <a:ea typeface="Open Sans"/>
              <a:cs typeface="Open Sans"/>
              <a:sym typeface="Open Sans"/>
            </a:endParaRPr>
          </a:p>
        </p:txBody>
      </p:sp>
      <p:sp>
        <p:nvSpPr>
          <p:cNvPr id="404" name="Google Shape;404;p35"/>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05" name="Google Shape;405;p35"/>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7 - Glossary">
  <p:cSld name="CUSTOM_25_1_1">
    <p:spTree>
      <p:nvGrpSpPr>
        <p:cNvPr id="1" name="Shape 406"/>
        <p:cNvGrpSpPr/>
        <p:nvPr/>
      </p:nvGrpSpPr>
      <p:grpSpPr>
        <a:xfrm>
          <a:off x="0" y="0"/>
          <a:ext cx="0" cy="0"/>
          <a:chOff x="0" y="0"/>
          <a:chExt cx="0" cy="0"/>
        </a:xfrm>
      </p:grpSpPr>
      <p:sp>
        <p:nvSpPr>
          <p:cNvPr id="407" name="Google Shape;407;p36"/>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8" name="Google Shape;408;p3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409" name="Google Shape;409;p3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410" name="Google Shape;410;p36"/>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pic>
        <p:nvPicPr>
          <p:cNvPr id="411" name="Google Shape;411;p36"/>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412" name="Google Shape;412;p36"/>
          <p:cNvSpPr txBox="1"/>
          <p:nvPr/>
        </p:nvSpPr>
        <p:spPr>
          <a:xfrm>
            <a:off x="149100" y="-12125"/>
            <a:ext cx="3207900" cy="5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lt1"/>
                </a:solidFill>
                <a:latin typeface="Open Sans"/>
                <a:ea typeface="Open Sans"/>
                <a:cs typeface="Open Sans"/>
                <a:sym typeface="Open Sans"/>
              </a:rPr>
              <a:t>Glossary</a:t>
            </a:r>
            <a:endParaRPr sz="2400"/>
          </a:p>
        </p:txBody>
      </p:sp>
      <p:sp>
        <p:nvSpPr>
          <p:cNvPr id="413" name="Google Shape;413;p36"/>
          <p:cNvSpPr txBox="1">
            <a:spLocks noGrp="1"/>
          </p:cNvSpPr>
          <p:nvPr>
            <p:ph type="title"/>
          </p:nvPr>
        </p:nvSpPr>
        <p:spPr>
          <a:xfrm>
            <a:off x="390300" y="724825"/>
            <a:ext cx="8308800" cy="994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000" b="1">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14" name="Google Shape;414;p36"/>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15" name="Google Shape;415;p36"/>
          <p:cNvSpPr txBox="1">
            <a:spLocks noGrp="1"/>
          </p:cNvSpPr>
          <p:nvPr>
            <p:ph type="body" idx="2"/>
          </p:nvPr>
        </p:nvSpPr>
        <p:spPr>
          <a:xfrm>
            <a:off x="461100" y="1828800"/>
            <a:ext cx="8221800" cy="40851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sp>
        <p:nvSpPr>
          <p:cNvPr id="416" name="Google Shape;416;p36"/>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8 - Title page">
  <p:cSld name="CUSTOM_24">
    <p:spTree>
      <p:nvGrpSpPr>
        <p:cNvPr id="1" name="Shape 417"/>
        <p:cNvGrpSpPr/>
        <p:nvPr/>
      </p:nvGrpSpPr>
      <p:grpSpPr>
        <a:xfrm>
          <a:off x="0" y="0"/>
          <a:ext cx="0" cy="0"/>
          <a:chOff x="0" y="0"/>
          <a:chExt cx="0" cy="0"/>
        </a:xfrm>
      </p:grpSpPr>
      <p:pic>
        <p:nvPicPr>
          <p:cNvPr id="418" name="Google Shape;418;p37"/>
          <p:cNvPicPr preferRelativeResize="0"/>
          <p:nvPr/>
        </p:nvPicPr>
        <p:blipFill>
          <a:blip r:embed="rId2">
            <a:alphaModFix/>
          </a:blip>
          <a:stretch>
            <a:fillRect/>
          </a:stretch>
        </p:blipFill>
        <p:spPr>
          <a:xfrm>
            <a:off x="2536420" y="232050"/>
            <a:ext cx="3988680" cy="2017600"/>
          </a:xfrm>
          <a:prstGeom prst="rect">
            <a:avLst/>
          </a:prstGeom>
          <a:noFill/>
          <a:ln>
            <a:noFill/>
          </a:ln>
        </p:spPr>
      </p:pic>
      <p:sp>
        <p:nvSpPr>
          <p:cNvPr id="419" name="Google Shape;419;p37"/>
          <p:cNvSpPr txBox="1"/>
          <p:nvPr/>
        </p:nvSpPr>
        <p:spPr>
          <a:xfrm>
            <a:off x="203200" y="3141625"/>
            <a:ext cx="3176700" cy="18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FFFFFF"/>
                </a:solidFill>
                <a:latin typeface="Open Sans"/>
                <a:ea typeface="Open Sans"/>
                <a:cs typeface="Open Sans"/>
                <a:sym typeface="Open Sans"/>
              </a:rPr>
              <a:t>Expressions and Equations</a:t>
            </a: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0"/>
              </a:spcAft>
              <a:buNone/>
            </a:pP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600"/>
              </a:spcAft>
              <a:buNone/>
            </a:pPr>
            <a:endParaRPr b="1">
              <a:solidFill>
                <a:srgbClr val="FFFFFF"/>
              </a:solidFill>
              <a:latin typeface="Open Sans"/>
              <a:ea typeface="Open Sans"/>
              <a:cs typeface="Open Sans"/>
              <a:sym typeface="Open Sans"/>
            </a:endParaRPr>
          </a:p>
        </p:txBody>
      </p:sp>
      <p:sp>
        <p:nvSpPr>
          <p:cNvPr id="420" name="Google Shape;420;p37"/>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7"/>
          <p:cNvSpPr/>
          <p:nvPr/>
        </p:nvSpPr>
        <p:spPr>
          <a:xfrm>
            <a:off x="0" y="2458075"/>
            <a:ext cx="9144000" cy="1118100"/>
          </a:xfrm>
          <a:prstGeom prst="rect">
            <a:avLst/>
          </a:prstGeom>
          <a:solidFill>
            <a:srgbClr val="047D88"/>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p37"/>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3" name="Google Shape;423;p37"/>
          <p:cNvPicPr preferRelativeResize="0"/>
          <p:nvPr/>
        </p:nvPicPr>
        <p:blipFill>
          <a:blip r:embed="rId3">
            <a:alphaModFix/>
          </a:blip>
          <a:stretch>
            <a:fillRect/>
          </a:stretch>
        </p:blipFill>
        <p:spPr>
          <a:xfrm>
            <a:off x="68075" y="6364875"/>
            <a:ext cx="1870925" cy="442500"/>
          </a:xfrm>
          <a:prstGeom prst="rect">
            <a:avLst/>
          </a:prstGeom>
          <a:noFill/>
          <a:ln>
            <a:noFill/>
          </a:ln>
        </p:spPr>
      </p:pic>
      <p:pic>
        <p:nvPicPr>
          <p:cNvPr id="424" name="Google Shape;424;p37"/>
          <p:cNvPicPr preferRelativeResize="0"/>
          <p:nvPr/>
        </p:nvPicPr>
        <p:blipFill rotWithShape="1">
          <a:blip r:embed="rId4">
            <a:alphaModFix/>
          </a:blip>
          <a:srcRect l="10213" t="36663" r="8465" b="34224"/>
          <a:stretch/>
        </p:blipFill>
        <p:spPr>
          <a:xfrm>
            <a:off x="7150679" y="6422476"/>
            <a:ext cx="1911396" cy="384900"/>
          </a:xfrm>
          <a:prstGeom prst="rect">
            <a:avLst/>
          </a:prstGeom>
          <a:noFill/>
          <a:ln>
            <a:noFill/>
          </a:ln>
        </p:spPr>
      </p:pic>
      <p:sp>
        <p:nvSpPr>
          <p:cNvPr id="425" name="Google Shape;425;p37"/>
          <p:cNvSpPr txBox="1">
            <a:spLocks noGrp="1"/>
          </p:cNvSpPr>
          <p:nvPr>
            <p:ph type="title"/>
          </p:nvPr>
        </p:nvSpPr>
        <p:spPr>
          <a:xfrm>
            <a:off x="184350" y="2590800"/>
            <a:ext cx="6673800" cy="612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26" name="Google Shape;426;p37"/>
          <p:cNvSpPr txBox="1">
            <a:spLocks noGrp="1"/>
          </p:cNvSpPr>
          <p:nvPr>
            <p:ph type="subTitle" idx="1"/>
          </p:nvPr>
        </p:nvSpPr>
        <p:spPr>
          <a:xfrm>
            <a:off x="203200" y="3077050"/>
            <a:ext cx="7071900" cy="38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5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27" name="Google Shape;427;p37"/>
          <p:cNvSpPr txBox="1">
            <a:spLocks noGrp="1"/>
          </p:cNvSpPr>
          <p:nvPr>
            <p:ph type="subTitle" idx="2"/>
          </p:nvPr>
        </p:nvSpPr>
        <p:spPr>
          <a:xfrm>
            <a:off x="184350" y="3784588"/>
            <a:ext cx="4942200" cy="442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rgbClr val="434343"/>
                </a:solidFill>
                <a:latin typeface="Open Sans"/>
                <a:ea typeface="Open Sans"/>
                <a:cs typeface="Open Sans"/>
                <a:sym typeface="Open Sans"/>
              </a:defRPr>
            </a:lvl1pPr>
            <a:lvl2pPr lvl="1" rtl="0">
              <a:spcBef>
                <a:spcPts val="0"/>
              </a:spcBef>
              <a:spcAft>
                <a:spcPts val="0"/>
              </a:spcAft>
              <a:buNone/>
              <a:defRPr>
                <a:solidFill>
                  <a:srgbClr val="434343"/>
                </a:solidFill>
              </a:defRPr>
            </a:lvl2pPr>
            <a:lvl3pPr lvl="2" rtl="0">
              <a:spcBef>
                <a:spcPts val="0"/>
              </a:spcBef>
              <a:spcAft>
                <a:spcPts val="0"/>
              </a:spcAft>
              <a:buNone/>
              <a:defRPr>
                <a:solidFill>
                  <a:srgbClr val="434343"/>
                </a:solidFill>
              </a:defRPr>
            </a:lvl3pPr>
            <a:lvl4pPr lvl="3" rtl="0">
              <a:spcBef>
                <a:spcPts val="0"/>
              </a:spcBef>
              <a:spcAft>
                <a:spcPts val="0"/>
              </a:spcAft>
              <a:buNone/>
              <a:defRPr>
                <a:solidFill>
                  <a:srgbClr val="434343"/>
                </a:solidFill>
              </a:defRPr>
            </a:lvl4pPr>
            <a:lvl5pPr lvl="4" rtl="0">
              <a:spcBef>
                <a:spcPts val="0"/>
              </a:spcBef>
              <a:spcAft>
                <a:spcPts val="0"/>
              </a:spcAft>
              <a:buNone/>
              <a:defRPr>
                <a:solidFill>
                  <a:srgbClr val="434343"/>
                </a:solidFill>
              </a:defRPr>
            </a:lvl5pPr>
            <a:lvl6pPr lvl="5" rtl="0">
              <a:spcBef>
                <a:spcPts val="0"/>
              </a:spcBef>
              <a:spcAft>
                <a:spcPts val="0"/>
              </a:spcAft>
              <a:buNone/>
              <a:defRPr>
                <a:solidFill>
                  <a:srgbClr val="434343"/>
                </a:solidFill>
              </a:defRPr>
            </a:lvl6pPr>
            <a:lvl7pPr lvl="6" rtl="0">
              <a:spcBef>
                <a:spcPts val="0"/>
              </a:spcBef>
              <a:spcAft>
                <a:spcPts val="0"/>
              </a:spcAft>
              <a:buNone/>
              <a:defRPr>
                <a:solidFill>
                  <a:srgbClr val="434343"/>
                </a:solidFill>
              </a:defRPr>
            </a:lvl7pPr>
            <a:lvl8pPr lvl="7" rtl="0">
              <a:spcBef>
                <a:spcPts val="0"/>
              </a:spcBef>
              <a:spcAft>
                <a:spcPts val="0"/>
              </a:spcAft>
              <a:buNone/>
              <a:defRPr>
                <a:solidFill>
                  <a:srgbClr val="434343"/>
                </a:solidFill>
              </a:defRPr>
            </a:lvl8pPr>
            <a:lvl9pPr lvl="8" rtl="0">
              <a:spcBef>
                <a:spcPts val="0"/>
              </a:spcBef>
              <a:spcAft>
                <a:spcPts val="0"/>
              </a:spcAft>
              <a:buNone/>
              <a:defRPr>
                <a:solidFill>
                  <a:srgbClr val="434343"/>
                </a:solidFill>
              </a:defRPr>
            </a:lvl9pPr>
          </a:lstStyle>
          <a:p>
            <a:endParaRPr/>
          </a:p>
        </p:txBody>
      </p:sp>
      <p:sp>
        <p:nvSpPr>
          <p:cNvPr id="428" name="Google Shape;428;p37"/>
          <p:cNvSpPr txBox="1">
            <a:spLocks noGrp="1"/>
          </p:cNvSpPr>
          <p:nvPr>
            <p:ph type="title" idx="3"/>
          </p:nvPr>
        </p:nvSpPr>
        <p:spPr>
          <a:xfrm>
            <a:off x="184350" y="4257675"/>
            <a:ext cx="8692800" cy="124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200" b="1">
                <a:solidFill>
                  <a:srgbClr val="434343"/>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29" name="Google Shape;429;p37"/>
          <p:cNvSpPr txBox="1"/>
          <p:nvPr/>
        </p:nvSpPr>
        <p:spPr>
          <a:xfrm>
            <a:off x="8170000" y="2421625"/>
            <a:ext cx="521400" cy="9057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4500" b="1">
                <a:solidFill>
                  <a:srgbClr val="FFFFFF"/>
                </a:solidFill>
                <a:latin typeface="Poppins"/>
                <a:ea typeface="Poppins"/>
                <a:cs typeface="Poppins"/>
                <a:sym typeface="Poppins"/>
              </a:rPr>
              <a:t>8</a:t>
            </a:r>
            <a:endParaRPr sz="4500">
              <a:solidFill>
                <a:srgbClr val="FFFFFF"/>
              </a:solidFill>
              <a:latin typeface="Poppins"/>
              <a:ea typeface="Poppins"/>
              <a:cs typeface="Poppins"/>
              <a:sym typeface="Poppins"/>
            </a:endParaRPr>
          </a:p>
        </p:txBody>
      </p:sp>
      <p:pic>
        <p:nvPicPr>
          <p:cNvPr id="430" name="Google Shape;430;p37"/>
          <p:cNvPicPr preferRelativeResize="0"/>
          <p:nvPr/>
        </p:nvPicPr>
        <p:blipFill rotWithShape="1">
          <a:blip r:embed="rId5">
            <a:alphaModFix/>
          </a:blip>
          <a:srcRect r="2647" b="2028"/>
          <a:stretch/>
        </p:blipFill>
        <p:spPr>
          <a:xfrm>
            <a:off x="8170000" y="2688850"/>
            <a:ext cx="944650" cy="88732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8 - Learning Goal">
  <p:cSld name="CUSTOM_27">
    <p:spTree>
      <p:nvGrpSpPr>
        <p:cNvPr id="1" name="Shape 431"/>
        <p:cNvGrpSpPr/>
        <p:nvPr/>
      </p:nvGrpSpPr>
      <p:grpSpPr>
        <a:xfrm>
          <a:off x="0" y="0"/>
          <a:ext cx="0" cy="0"/>
          <a:chOff x="0" y="0"/>
          <a:chExt cx="0" cy="0"/>
        </a:xfrm>
      </p:grpSpPr>
      <p:sp>
        <p:nvSpPr>
          <p:cNvPr id="432" name="Google Shape;432;p38"/>
          <p:cNvSpPr/>
          <p:nvPr/>
        </p:nvSpPr>
        <p:spPr>
          <a:xfrm>
            <a:off x="0" y="-125"/>
            <a:ext cx="3048000" cy="63972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8"/>
          <p:cNvSpPr txBox="1"/>
          <p:nvPr/>
        </p:nvSpPr>
        <p:spPr>
          <a:xfrm>
            <a:off x="0" y="1431075"/>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Goal</a:t>
            </a:r>
            <a:endParaRPr sz="3200" b="1">
              <a:solidFill>
                <a:srgbClr val="FFFFFF"/>
              </a:solidFill>
              <a:latin typeface="Open Sans"/>
              <a:ea typeface="Open Sans"/>
              <a:cs typeface="Open Sans"/>
              <a:sym typeface="Open Sans"/>
            </a:endParaRPr>
          </a:p>
        </p:txBody>
      </p:sp>
      <p:pic>
        <p:nvPicPr>
          <p:cNvPr id="434" name="Google Shape;434;p3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435" name="Google Shape;435;p3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436" name="Google Shape;436;p38"/>
          <p:cNvSpPr txBox="1">
            <a:spLocks noGrp="1"/>
          </p:cNvSpPr>
          <p:nvPr>
            <p:ph type="title"/>
          </p:nvPr>
        </p:nvSpPr>
        <p:spPr>
          <a:xfrm>
            <a:off x="3410425" y="1431075"/>
            <a:ext cx="5399400" cy="3261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37" name="Google Shape;437;p38"/>
          <p:cNvSpPr txBox="1">
            <a:spLocks noGrp="1"/>
          </p:cNvSpPr>
          <p:nvPr>
            <p:ph type="subTitle" idx="1"/>
          </p:nvPr>
        </p:nvSpPr>
        <p:spPr>
          <a:xfrm>
            <a:off x="5101675" y="65050"/>
            <a:ext cx="3921600" cy="455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600">
                <a:solidFill>
                  <a:srgbClr val="047D88"/>
                </a:solidFill>
                <a:latin typeface="Montserrat"/>
                <a:ea typeface="Montserrat"/>
                <a:cs typeface="Montserrat"/>
                <a:sym typeface="Montserrat"/>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endParaRPr/>
          </a:p>
        </p:txBody>
      </p:sp>
      <p:sp>
        <p:nvSpPr>
          <p:cNvPr id="438" name="Google Shape;438;p38"/>
          <p:cNvSpPr txBox="1"/>
          <p:nvPr/>
        </p:nvSpPr>
        <p:spPr>
          <a:xfrm>
            <a:off x="0" y="3772825"/>
            <a:ext cx="2992200" cy="13053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0600" b="1">
                <a:solidFill>
                  <a:srgbClr val="FFFFFF"/>
                </a:solidFill>
                <a:latin typeface="Poppins"/>
                <a:ea typeface="Poppins"/>
                <a:cs typeface="Poppins"/>
                <a:sym typeface="Poppins"/>
              </a:rPr>
              <a:t>8</a:t>
            </a:r>
            <a:endParaRPr sz="10600">
              <a:solidFill>
                <a:srgbClr val="FFFFFF"/>
              </a:solidFill>
              <a:latin typeface="Poppins"/>
              <a:ea typeface="Poppins"/>
              <a:cs typeface="Poppins"/>
              <a:sym typeface="Poppins"/>
            </a:endParaRPr>
          </a:p>
        </p:txBody>
      </p:sp>
      <p:pic>
        <p:nvPicPr>
          <p:cNvPr id="439" name="Google Shape;439;p38"/>
          <p:cNvPicPr preferRelativeResize="0"/>
          <p:nvPr/>
        </p:nvPicPr>
        <p:blipFill rotWithShape="1">
          <a:blip r:embed="rId4">
            <a:alphaModFix/>
          </a:blip>
          <a:srcRect r="2647" b="2028"/>
          <a:stretch/>
        </p:blipFill>
        <p:spPr>
          <a:xfrm>
            <a:off x="788925" y="4191000"/>
            <a:ext cx="2259075" cy="2121975"/>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Grade 8 ">
  <p:cSld name="CUSTOM_11_2_1_1_1">
    <p:spTree>
      <p:nvGrpSpPr>
        <p:cNvPr id="1" name="Shape 440"/>
        <p:cNvGrpSpPr/>
        <p:nvPr/>
      </p:nvGrpSpPr>
      <p:grpSpPr>
        <a:xfrm>
          <a:off x="0" y="0"/>
          <a:ext cx="0" cy="0"/>
          <a:chOff x="0" y="0"/>
          <a:chExt cx="0" cy="0"/>
        </a:xfrm>
      </p:grpSpPr>
      <p:sp>
        <p:nvSpPr>
          <p:cNvPr id="441" name="Google Shape;441;p39"/>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9"/>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443" name="Google Shape;443;p39"/>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444" name="Google Shape;444;p39"/>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445" name="Google Shape;445;p39"/>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446" name="Google Shape;446;p39"/>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447" name="Google Shape;447;p39"/>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448" name="Google Shape;448;p39"/>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49" name="Google Shape;449;p39"/>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8 - Warm-up">
  <p:cSld name="CUSTOM_11_2_1_1_1_2">
    <p:spTree>
      <p:nvGrpSpPr>
        <p:cNvPr id="1" name="Shape 450"/>
        <p:cNvGrpSpPr/>
        <p:nvPr/>
      </p:nvGrpSpPr>
      <p:grpSpPr>
        <a:xfrm>
          <a:off x="0" y="0"/>
          <a:ext cx="0" cy="0"/>
          <a:chOff x="0" y="0"/>
          <a:chExt cx="0" cy="0"/>
        </a:xfrm>
      </p:grpSpPr>
      <p:sp>
        <p:nvSpPr>
          <p:cNvPr id="451" name="Google Shape;451;p40"/>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0"/>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453" name="Google Shape;453;p40"/>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454" name="Google Shape;454;p4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455" name="Google Shape;455;p40"/>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456" name="Google Shape;456;p40"/>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457" name="Google Shape;457;p40"/>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458" name="Google Shape;458;p40"/>
          <p:cNvSpPr/>
          <p:nvPr/>
        </p:nvSpPr>
        <p:spPr>
          <a:xfrm>
            <a:off x="-12300" y="547050"/>
            <a:ext cx="2386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459" name="Google Shape;459;p40"/>
          <p:cNvSpPr txBox="1"/>
          <p:nvPr/>
        </p:nvSpPr>
        <p:spPr>
          <a:xfrm>
            <a:off x="149100" y="547050"/>
            <a:ext cx="19416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a:t>
            </a:r>
            <a:endParaRPr/>
          </a:p>
        </p:txBody>
      </p:sp>
      <p:sp>
        <p:nvSpPr>
          <p:cNvPr id="460" name="Google Shape;460;p40"/>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61" name="Google Shape;461;p40"/>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4 2 1 2">
  <p:cSld name="CUSTOM_7_2_1_2">
    <p:spTree>
      <p:nvGrpSpPr>
        <p:cNvPr id="1" name="Shape 20"/>
        <p:cNvGrpSpPr/>
        <p:nvPr/>
      </p:nvGrpSpPr>
      <p:grpSpPr>
        <a:xfrm>
          <a:off x="0" y="0"/>
          <a:ext cx="0" cy="0"/>
          <a:chOff x="0" y="0"/>
          <a:chExt cx="0" cy="0"/>
        </a:xfrm>
      </p:grpSpPr>
      <p:sp>
        <p:nvSpPr>
          <p:cNvPr id="21" name="Google Shape;21;p5"/>
          <p:cNvSpPr/>
          <p:nvPr/>
        </p:nvSpPr>
        <p:spPr>
          <a:xfrm>
            <a:off x="0" y="0"/>
            <a:ext cx="9144000" cy="6375300"/>
          </a:xfrm>
          <a:prstGeom prst="rect">
            <a:avLst/>
          </a:prstGeom>
          <a:solidFill>
            <a:srgbClr val="5A84B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 name="Google Shape;22;p5"/>
          <p:cNvPicPr preferRelativeResize="0"/>
          <p:nvPr/>
        </p:nvPicPr>
        <p:blipFill>
          <a:blip r:embed="rId2">
            <a:alphaModFix/>
          </a:blip>
          <a:stretch>
            <a:fillRect/>
          </a:stretch>
        </p:blipFill>
        <p:spPr>
          <a:xfrm>
            <a:off x="42675" y="6454312"/>
            <a:ext cx="1553025" cy="367315"/>
          </a:xfrm>
          <a:prstGeom prst="rect">
            <a:avLst/>
          </a:prstGeom>
          <a:noFill/>
          <a:ln>
            <a:noFill/>
          </a:ln>
        </p:spPr>
      </p:pic>
      <p:sp>
        <p:nvSpPr>
          <p:cNvPr id="23" name="Google Shape;23;p5"/>
          <p:cNvSpPr txBox="1"/>
          <p:nvPr/>
        </p:nvSpPr>
        <p:spPr>
          <a:xfrm>
            <a:off x="3376600" y="271800"/>
            <a:ext cx="5606700" cy="642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3600" b="1">
                <a:solidFill>
                  <a:srgbClr val="FFFFFF"/>
                </a:solidFill>
                <a:latin typeface="Montserrat"/>
                <a:ea typeface="Montserrat"/>
                <a:cs typeface="Montserrat"/>
                <a:sym typeface="Montserrat"/>
              </a:rPr>
              <a:t>Reflect and Discuss</a:t>
            </a:r>
            <a:endParaRPr sz="3600" b="1">
              <a:solidFill>
                <a:srgbClr val="FFFFFF"/>
              </a:solidFill>
              <a:latin typeface="Montserrat"/>
              <a:ea typeface="Montserrat"/>
              <a:cs typeface="Montserrat"/>
              <a:sym typeface="Montserrat"/>
            </a:endParaRPr>
          </a:p>
        </p:txBody>
      </p:sp>
      <p:sp>
        <p:nvSpPr>
          <p:cNvPr id="24" name="Google Shape;24;p5"/>
          <p:cNvSpPr/>
          <p:nvPr/>
        </p:nvSpPr>
        <p:spPr>
          <a:xfrm>
            <a:off x="472650" y="1885650"/>
            <a:ext cx="8198700" cy="4041900"/>
          </a:xfrm>
          <a:prstGeom prst="rect">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Google Shape;25;p5"/>
          <p:cNvPicPr preferRelativeResize="0"/>
          <p:nvPr/>
        </p:nvPicPr>
        <p:blipFill>
          <a:blip r:embed="rId3">
            <a:alphaModFix/>
          </a:blip>
          <a:stretch>
            <a:fillRect/>
          </a:stretch>
        </p:blipFill>
        <p:spPr>
          <a:xfrm>
            <a:off x="171200" y="148325"/>
            <a:ext cx="2412957" cy="1680475"/>
          </a:xfrm>
          <a:prstGeom prst="rect">
            <a:avLst/>
          </a:prstGeom>
          <a:noFill/>
          <a:ln>
            <a:noFill/>
          </a:ln>
        </p:spPr>
      </p:pic>
      <p:sp>
        <p:nvSpPr>
          <p:cNvPr id="26" name="Google Shape;26;p5"/>
          <p:cNvSpPr txBox="1">
            <a:spLocks noGrp="1"/>
          </p:cNvSpPr>
          <p:nvPr>
            <p:ph type="body" idx="1"/>
          </p:nvPr>
        </p:nvSpPr>
        <p:spPr>
          <a:xfrm>
            <a:off x="799525" y="2139600"/>
            <a:ext cx="7533600" cy="3433500"/>
          </a:xfrm>
          <a:prstGeom prst="rect">
            <a:avLst/>
          </a:prstGeom>
          <a:noFill/>
          <a:ln>
            <a:noFill/>
          </a:ln>
        </p:spPr>
        <p:txBody>
          <a:bodyPr spcFirstLastPara="1" wrap="square" lIns="91425" tIns="91425" rIns="91425" bIns="91425" anchor="t" anchorCtr="0">
            <a:noAutofit/>
          </a:bodyPr>
          <a:lstStyle>
            <a:lvl1pPr marL="457200" lvl="0" indent="-381000" rtl="0">
              <a:lnSpc>
                <a:spcPct val="115000"/>
              </a:lnSpc>
              <a:spcBef>
                <a:spcPts val="0"/>
              </a:spcBef>
              <a:spcAft>
                <a:spcPts val="0"/>
              </a:spcAft>
              <a:buClr>
                <a:srgbClr val="8F34CF"/>
              </a:buClr>
              <a:buSzPts val="2400"/>
              <a:buFont typeface="Open Sans"/>
              <a:buChar char="●"/>
              <a:defRPr sz="2400">
                <a:latin typeface="Open Sans"/>
                <a:ea typeface="Open Sans"/>
                <a:cs typeface="Open Sans"/>
                <a:sym typeface="Open Sans"/>
              </a:defRPr>
            </a:lvl1pPr>
            <a:lvl2pPr marL="914400" lvl="1"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2pPr>
            <a:lvl3pPr marL="1371600" lvl="2"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3pPr>
            <a:lvl4pPr marL="1828800" lvl="3"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4pPr>
            <a:lvl5pPr marL="2286000" lvl="4"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5pPr>
            <a:lvl6pPr marL="2743200" lvl="5"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6pPr>
            <a:lvl7pPr marL="3200400" lvl="6"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7pPr>
            <a:lvl8pPr marL="3657600" lvl="7"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8pPr>
            <a:lvl9pPr marL="4114800" lvl="8" indent="-381000" rtl="0">
              <a:lnSpc>
                <a:spcPct val="115000"/>
              </a:lnSpc>
              <a:spcBef>
                <a:spcPts val="1000"/>
              </a:spcBef>
              <a:spcAft>
                <a:spcPts val="1000"/>
              </a:spcAft>
              <a:buClr>
                <a:srgbClr val="8F34CF"/>
              </a:buClr>
              <a:buSzPts val="2400"/>
              <a:buFont typeface="Open Sans"/>
              <a:buChar char="■"/>
              <a:defRPr sz="2400">
                <a:latin typeface="Open Sans"/>
                <a:ea typeface="Open Sans"/>
                <a:cs typeface="Open Sans"/>
                <a:sym typeface="Open Sans"/>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8 - WOBD">
  <p:cSld name="CUSTOM_11_2_1_1_1_2_1">
    <p:spTree>
      <p:nvGrpSpPr>
        <p:cNvPr id="1" name="Shape 462"/>
        <p:cNvGrpSpPr/>
        <p:nvPr/>
      </p:nvGrpSpPr>
      <p:grpSpPr>
        <a:xfrm>
          <a:off x="0" y="0"/>
          <a:ext cx="0" cy="0"/>
          <a:chOff x="0" y="0"/>
          <a:chExt cx="0" cy="0"/>
        </a:xfrm>
      </p:grpSpPr>
      <p:sp>
        <p:nvSpPr>
          <p:cNvPr id="463" name="Google Shape;463;p41"/>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1"/>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465" name="Google Shape;465;p4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466" name="Google Shape;466;p4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467" name="Google Shape;467;p41"/>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468" name="Google Shape;468;p41"/>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469" name="Google Shape;469;p41"/>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470" name="Google Shape;470;p41"/>
          <p:cNvSpPr/>
          <p:nvPr/>
        </p:nvSpPr>
        <p:spPr>
          <a:xfrm>
            <a:off x="-12300" y="547050"/>
            <a:ext cx="3562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471" name="Google Shape;471;p41"/>
          <p:cNvSpPr txBox="1"/>
          <p:nvPr/>
        </p:nvSpPr>
        <p:spPr>
          <a:xfrm>
            <a:off x="156550" y="547050"/>
            <a:ext cx="3355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Open Sans"/>
                <a:ea typeface="Open Sans"/>
                <a:cs typeface="Open Sans"/>
                <a:sym typeface="Open Sans"/>
              </a:rPr>
              <a:t>Warm-up: Which One Doesn’t Belong?</a:t>
            </a:r>
            <a:endParaRPr sz="1300"/>
          </a:p>
        </p:txBody>
      </p:sp>
      <p:sp>
        <p:nvSpPr>
          <p:cNvPr id="472" name="Google Shape;472;p41"/>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73" name="Google Shape;473;p41"/>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8 - Number Talk">
  <p:cSld name="CUSTOM_11_2_1_1_1_2_1_1">
    <p:spTree>
      <p:nvGrpSpPr>
        <p:cNvPr id="1" name="Shape 474"/>
        <p:cNvGrpSpPr/>
        <p:nvPr/>
      </p:nvGrpSpPr>
      <p:grpSpPr>
        <a:xfrm>
          <a:off x="0" y="0"/>
          <a:ext cx="0" cy="0"/>
          <a:chOff x="0" y="0"/>
          <a:chExt cx="0" cy="0"/>
        </a:xfrm>
      </p:grpSpPr>
      <p:sp>
        <p:nvSpPr>
          <p:cNvPr id="475" name="Google Shape;475;p42"/>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2"/>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477" name="Google Shape;477;p42"/>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478" name="Google Shape;478;p4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479" name="Google Shape;479;p42"/>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480" name="Google Shape;480;p42"/>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481" name="Google Shape;481;p42"/>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482" name="Google Shape;482;p42"/>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483" name="Google Shape;483;p42"/>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Number Talk</a:t>
            </a:r>
            <a:endParaRPr/>
          </a:p>
        </p:txBody>
      </p:sp>
      <p:sp>
        <p:nvSpPr>
          <p:cNvPr id="484" name="Google Shape;484;p42"/>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85" name="Google Shape;485;p42"/>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8 - Algebra Talk">
  <p:cSld name="CUSTOM_11_2_1_1_1_2_1_1_1">
    <p:spTree>
      <p:nvGrpSpPr>
        <p:cNvPr id="1" name="Shape 486"/>
        <p:cNvGrpSpPr/>
        <p:nvPr/>
      </p:nvGrpSpPr>
      <p:grpSpPr>
        <a:xfrm>
          <a:off x="0" y="0"/>
          <a:ext cx="0" cy="0"/>
          <a:chOff x="0" y="0"/>
          <a:chExt cx="0" cy="0"/>
        </a:xfrm>
      </p:grpSpPr>
      <p:sp>
        <p:nvSpPr>
          <p:cNvPr id="487" name="Google Shape;487;p43"/>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3"/>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489" name="Google Shape;489;p43"/>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490" name="Google Shape;490;p43"/>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491" name="Google Shape;491;p43"/>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492" name="Google Shape;492;p43"/>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493" name="Google Shape;493;p43"/>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494" name="Google Shape;494;p43"/>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495" name="Google Shape;495;p43"/>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Algebra Talk</a:t>
            </a:r>
            <a:endParaRPr/>
          </a:p>
        </p:txBody>
      </p:sp>
      <p:sp>
        <p:nvSpPr>
          <p:cNvPr id="496" name="Google Shape;496;p43"/>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97" name="Google Shape;497;p43"/>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8 - Notice and Wonder (warm-up)">
  <p:cSld name="CUSTOM_11_2_1_1_1_2_1_1_1_1">
    <p:spTree>
      <p:nvGrpSpPr>
        <p:cNvPr id="1" name="Shape 498"/>
        <p:cNvGrpSpPr/>
        <p:nvPr/>
      </p:nvGrpSpPr>
      <p:grpSpPr>
        <a:xfrm>
          <a:off x="0" y="0"/>
          <a:ext cx="0" cy="0"/>
          <a:chOff x="0" y="0"/>
          <a:chExt cx="0" cy="0"/>
        </a:xfrm>
      </p:grpSpPr>
      <p:sp>
        <p:nvSpPr>
          <p:cNvPr id="499" name="Google Shape;499;p44"/>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4"/>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501" name="Google Shape;501;p4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502" name="Google Shape;502;p4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503" name="Google Shape;503;p44"/>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504" name="Google Shape;504;p44"/>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505" name="Google Shape;505;p44"/>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506" name="Google Shape;506;p44"/>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507" name="Google Shape;507;p44"/>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Notice and Wonder</a:t>
            </a:r>
            <a:endParaRPr/>
          </a:p>
        </p:txBody>
      </p:sp>
      <p:sp>
        <p:nvSpPr>
          <p:cNvPr id="508" name="Google Shape;508;p44"/>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09" name="Google Shape;509;p44"/>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8 - NW (not warm-up)">
  <p:cSld name="CUSTOM_11_2_1_1_1_2_1_1_1_1_1">
    <p:spTree>
      <p:nvGrpSpPr>
        <p:cNvPr id="1" name="Shape 510"/>
        <p:cNvGrpSpPr/>
        <p:nvPr/>
      </p:nvGrpSpPr>
      <p:grpSpPr>
        <a:xfrm>
          <a:off x="0" y="0"/>
          <a:ext cx="0" cy="0"/>
          <a:chOff x="0" y="0"/>
          <a:chExt cx="0" cy="0"/>
        </a:xfrm>
      </p:grpSpPr>
      <p:sp>
        <p:nvSpPr>
          <p:cNvPr id="511" name="Google Shape;511;p45"/>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5"/>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513" name="Google Shape;513;p45"/>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514" name="Google Shape;514;p4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515" name="Google Shape;515;p45"/>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516" name="Google Shape;516;p45"/>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517" name="Google Shape;517;p45"/>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518" name="Google Shape;518;p45"/>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519" name="Google Shape;519;p45"/>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Notice and Wonder</a:t>
            </a:r>
            <a:endParaRPr/>
          </a:p>
        </p:txBody>
      </p:sp>
      <p:sp>
        <p:nvSpPr>
          <p:cNvPr id="520" name="Google Shape;520;p45"/>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21" name="Google Shape;521;p45"/>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8 - Digital applet">
  <p:cSld name="CUSTOM_11_2_1_1_1_1">
    <p:spTree>
      <p:nvGrpSpPr>
        <p:cNvPr id="1" name="Shape 522"/>
        <p:cNvGrpSpPr/>
        <p:nvPr/>
      </p:nvGrpSpPr>
      <p:grpSpPr>
        <a:xfrm>
          <a:off x="0" y="0"/>
          <a:ext cx="0" cy="0"/>
          <a:chOff x="0" y="0"/>
          <a:chExt cx="0" cy="0"/>
        </a:xfrm>
      </p:grpSpPr>
      <p:sp>
        <p:nvSpPr>
          <p:cNvPr id="523" name="Google Shape;523;p46"/>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4" name="Google Shape;524;p4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525" name="Google Shape;525;p4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526" name="Google Shape;526;p46"/>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527" name="Google Shape;527;p46"/>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528" name="Google Shape;528;p46"/>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529" name="Google Shape;529;p46"/>
          <p:cNvSpPr txBox="1">
            <a:spLocks noGrp="1"/>
          </p:cNvSpPr>
          <p:nvPr>
            <p:ph type="body" idx="1"/>
          </p:nvPr>
        </p:nvSpPr>
        <p:spPr>
          <a:xfrm>
            <a:off x="3336000" y="1152300"/>
            <a:ext cx="5346900" cy="4751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sp>
        <p:nvSpPr>
          <p:cNvPr id="530" name="Google Shape;530;p46"/>
          <p:cNvSpPr/>
          <p:nvPr/>
        </p:nvSpPr>
        <p:spPr>
          <a:xfrm>
            <a:off x="352853" y="2249439"/>
            <a:ext cx="2475900" cy="2359200"/>
          </a:xfrm>
          <a:prstGeom prst="ellipse">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1" name="Google Shape;531;p46"/>
          <p:cNvPicPr preferRelativeResize="0"/>
          <p:nvPr/>
        </p:nvPicPr>
        <p:blipFill rotWithShape="1">
          <a:blip r:embed="rId5">
            <a:alphaModFix/>
          </a:blip>
          <a:srcRect t="15403" b="17097"/>
          <a:stretch/>
        </p:blipFill>
        <p:spPr>
          <a:xfrm>
            <a:off x="480410" y="2674903"/>
            <a:ext cx="1865047" cy="1304942"/>
          </a:xfrm>
          <a:prstGeom prst="rect">
            <a:avLst/>
          </a:prstGeom>
          <a:noFill/>
          <a:ln>
            <a:noFill/>
          </a:ln>
        </p:spPr>
      </p:pic>
      <p:pic>
        <p:nvPicPr>
          <p:cNvPr id="532" name="Google Shape;532;p46"/>
          <p:cNvPicPr preferRelativeResize="0"/>
          <p:nvPr/>
        </p:nvPicPr>
        <p:blipFill rotWithShape="1">
          <a:blip r:embed="rId4">
            <a:alphaModFix/>
          </a:blip>
          <a:srcRect l="8824" r="5250" b="3213"/>
          <a:stretch/>
        </p:blipFill>
        <p:spPr>
          <a:xfrm>
            <a:off x="1048187" y="2862975"/>
            <a:ext cx="729475" cy="766850"/>
          </a:xfrm>
          <a:prstGeom prst="rect">
            <a:avLst/>
          </a:prstGeom>
          <a:noFill/>
          <a:ln>
            <a:noFill/>
          </a:ln>
        </p:spPr>
      </p:pic>
      <p:grpSp>
        <p:nvGrpSpPr>
          <p:cNvPr id="533" name="Google Shape;533;p46"/>
          <p:cNvGrpSpPr/>
          <p:nvPr/>
        </p:nvGrpSpPr>
        <p:grpSpPr>
          <a:xfrm>
            <a:off x="1611587" y="3368339"/>
            <a:ext cx="961144" cy="648708"/>
            <a:chOff x="4376850" y="2698575"/>
            <a:chExt cx="1746900" cy="1223746"/>
          </a:xfrm>
        </p:grpSpPr>
        <p:sp>
          <p:nvSpPr>
            <p:cNvPr id="534" name="Google Shape;534;p46"/>
            <p:cNvSpPr/>
            <p:nvPr/>
          </p:nvSpPr>
          <p:spPr>
            <a:xfrm>
              <a:off x="4376850" y="2698575"/>
              <a:ext cx="1746900" cy="1180200"/>
            </a:xfrm>
            <a:prstGeom prst="roundRect">
              <a:avLst>
                <a:gd name="adj" fmla="val 16667"/>
              </a:avLst>
            </a:prstGeom>
            <a:solidFill>
              <a:srgbClr val="047D88"/>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5" name="Google Shape;535;p46"/>
            <p:cNvGrpSpPr/>
            <p:nvPr/>
          </p:nvGrpSpPr>
          <p:grpSpPr>
            <a:xfrm>
              <a:off x="5097702" y="3836344"/>
              <a:ext cx="305178" cy="85977"/>
              <a:chOff x="2704175" y="4079500"/>
              <a:chExt cx="992450" cy="279600"/>
            </a:xfrm>
          </p:grpSpPr>
          <p:sp>
            <p:nvSpPr>
              <p:cNvPr id="536" name="Google Shape;536;p46"/>
              <p:cNvSpPr/>
              <p:nvPr/>
            </p:nvSpPr>
            <p:spPr>
              <a:xfrm>
                <a:off x="2704175" y="4079500"/>
                <a:ext cx="279600" cy="279600"/>
              </a:xfrm>
              <a:prstGeom prst="ellipse">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6"/>
              <p:cNvSpPr/>
              <p:nvPr/>
            </p:nvSpPr>
            <p:spPr>
              <a:xfrm>
                <a:off x="3060600" y="4079500"/>
                <a:ext cx="279600" cy="279600"/>
              </a:xfrm>
              <a:prstGeom prst="ellipse">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6"/>
              <p:cNvSpPr/>
              <p:nvPr/>
            </p:nvSpPr>
            <p:spPr>
              <a:xfrm>
                <a:off x="3417025" y="4079500"/>
                <a:ext cx="279600" cy="279600"/>
              </a:xfrm>
              <a:prstGeom prst="ellipse">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39" name="Google Shape;539;p46"/>
          <p:cNvPicPr preferRelativeResize="0"/>
          <p:nvPr/>
        </p:nvPicPr>
        <p:blipFill rotWithShape="1">
          <a:blip r:embed="rId4">
            <a:alphaModFix/>
          </a:blip>
          <a:srcRect l="8824" r="5250" b="3213"/>
          <a:stretch/>
        </p:blipFill>
        <p:spPr>
          <a:xfrm>
            <a:off x="1879450" y="3458900"/>
            <a:ext cx="426625" cy="448475"/>
          </a:xfrm>
          <a:prstGeom prst="rect">
            <a:avLst/>
          </a:prstGeom>
          <a:noFill/>
          <a:ln>
            <a:noFill/>
          </a:ln>
        </p:spPr>
      </p:pic>
      <p:sp>
        <p:nvSpPr>
          <p:cNvPr id="540" name="Google Shape;540;p46"/>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41" name="Google Shape;541;p46"/>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8 - Learning targets">
  <p:cSld name="CUSTOM_28">
    <p:spTree>
      <p:nvGrpSpPr>
        <p:cNvPr id="1" name="Shape 542"/>
        <p:cNvGrpSpPr/>
        <p:nvPr/>
      </p:nvGrpSpPr>
      <p:grpSpPr>
        <a:xfrm>
          <a:off x="0" y="0"/>
          <a:ext cx="0" cy="0"/>
          <a:chOff x="0" y="0"/>
          <a:chExt cx="0" cy="0"/>
        </a:xfrm>
      </p:grpSpPr>
      <p:sp>
        <p:nvSpPr>
          <p:cNvPr id="543" name="Google Shape;543;p47"/>
          <p:cNvSpPr/>
          <p:nvPr/>
        </p:nvSpPr>
        <p:spPr>
          <a:xfrm>
            <a:off x="6096000" y="0"/>
            <a:ext cx="3048000" cy="63972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7"/>
          <p:cNvSpPr txBox="1"/>
          <p:nvPr/>
        </p:nvSpPr>
        <p:spPr>
          <a:xfrm>
            <a:off x="6096000" y="1431200"/>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Targets</a:t>
            </a:r>
            <a:endParaRPr sz="3200" b="1">
              <a:solidFill>
                <a:srgbClr val="FFFFFF"/>
              </a:solidFill>
              <a:latin typeface="Open Sans"/>
              <a:ea typeface="Open Sans"/>
              <a:cs typeface="Open Sans"/>
              <a:sym typeface="Open Sans"/>
            </a:endParaRPr>
          </a:p>
        </p:txBody>
      </p:sp>
      <p:sp>
        <p:nvSpPr>
          <p:cNvPr id="545" name="Google Shape;545;p47"/>
          <p:cNvSpPr txBox="1"/>
          <p:nvPr/>
        </p:nvSpPr>
        <p:spPr>
          <a:xfrm>
            <a:off x="6096000" y="3772950"/>
            <a:ext cx="2992200" cy="13053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0600" b="1">
                <a:solidFill>
                  <a:srgbClr val="FFFFFF"/>
                </a:solidFill>
                <a:latin typeface="Poppins"/>
                <a:ea typeface="Poppins"/>
                <a:cs typeface="Poppins"/>
                <a:sym typeface="Poppins"/>
              </a:rPr>
              <a:t>8</a:t>
            </a:r>
            <a:endParaRPr sz="10600">
              <a:solidFill>
                <a:srgbClr val="FFFFFF"/>
              </a:solidFill>
              <a:latin typeface="Poppins"/>
              <a:ea typeface="Poppins"/>
              <a:cs typeface="Poppins"/>
              <a:sym typeface="Poppins"/>
            </a:endParaRPr>
          </a:p>
        </p:txBody>
      </p:sp>
      <p:pic>
        <p:nvPicPr>
          <p:cNvPr id="546" name="Google Shape;546;p47"/>
          <p:cNvPicPr preferRelativeResize="0"/>
          <p:nvPr/>
        </p:nvPicPr>
        <p:blipFill rotWithShape="1">
          <a:blip r:embed="rId2">
            <a:alphaModFix/>
          </a:blip>
          <a:srcRect r="2647" b="2028"/>
          <a:stretch/>
        </p:blipFill>
        <p:spPr>
          <a:xfrm>
            <a:off x="6884925" y="4191125"/>
            <a:ext cx="2259075" cy="2121975"/>
          </a:xfrm>
          <a:prstGeom prst="rect">
            <a:avLst/>
          </a:prstGeom>
          <a:noFill/>
          <a:ln>
            <a:noFill/>
          </a:ln>
        </p:spPr>
      </p:pic>
      <p:pic>
        <p:nvPicPr>
          <p:cNvPr id="547" name="Google Shape;547;p47"/>
          <p:cNvPicPr preferRelativeResize="0"/>
          <p:nvPr/>
        </p:nvPicPr>
        <p:blipFill>
          <a:blip r:embed="rId3">
            <a:alphaModFix/>
          </a:blip>
          <a:stretch>
            <a:fillRect/>
          </a:stretch>
        </p:blipFill>
        <p:spPr>
          <a:xfrm>
            <a:off x="42675" y="6477539"/>
            <a:ext cx="1454830" cy="344085"/>
          </a:xfrm>
          <a:prstGeom prst="rect">
            <a:avLst/>
          </a:prstGeom>
          <a:noFill/>
          <a:ln>
            <a:noFill/>
          </a:ln>
        </p:spPr>
      </p:pic>
      <p:pic>
        <p:nvPicPr>
          <p:cNvPr id="548" name="Google Shape;548;p47"/>
          <p:cNvPicPr preferRelativeResize="0"/>
          <p:nvPr/>
        </p:nvPicPr>
        <p:blipFill rotWithShape="1">
          <a:blip r:embed="rId4">
            <a:alphaModFix/>
          </a:blip>
          <a:srcRect l="10213" t="36663" r="8465" b="34224"/>
          <a:stretch/>
        </p:blipFill>
        <p:spPr>
          <a:xfrm>
            <a:off x="7672150" y="6498125"/>
            <a:ext cx="1388799" cy="279674"/>
          </a:xfrm>
          <a:prstGeom prst="rect">
            <a:avLst/>
          </a:prstGeom>
          <a:noFill/>
          <a:ln>
            <a:noFill/>
          </a:ln>
        </p:spPr>
      </p:pic>
      <p:sp>
        <p:nvSpPr>
          <p:cNvPr id="549" name="Google Shape;549;p47"/>
          <p:cNvSpPr txBox="1">
            <a:spLocks noGrp="1"/>
          </p:cNvSpPr>
          <p:nvPr>
            <p:ph type="subTitle" idx="1"/>
          </p:nvPr>
        </p:nvSpPr>
        <p:spPr>
          <a:xfrm>
            <a:off x="42675" y="46475"/>
            <a:ext cx="3921600" cy="45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a:solidFill>
                  <a:srgbClr val="047D88"/>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50" name="Google Shape;550;p47"/>
          <p:cNvSpPr txBox="1">
            <a:spLocks noGrp="1"/>
          </p:cNvSpPr>
          <p:nvPr>
            <p:ph type="body" idx="2"/>
          </p:nvPr>
        </p:nvSpPr>
        <p:spPr>
          <a:xfrm>
            <a:off x="365760" y="1435608"/>
            <a:ext cx="5394900" cy="3173100"/>
          </a:xfrm>
          <a:prstGeom prst="rect">
            <a:avLst/>
          </a:prstGeom>
          <a:noFill/>
          <a:ln>
            <a:noFill/>
          </a:ln>
        </p:spPr>
        <p:txBody>
          <a:bodyPr spcFirstLastPara="1" wrap="square" lIns="91425" tIns="91425" rIns="91425" bIns="91425" anchor="t" anchorCtr="0">
            <a:noAutofit/>
          </a:bodyPr>
          <a:lstStyle>
            <a:lvl1pPr marL="457200" lvl="0" indent="-419100" rtl="0">
              <a:lnSpc>
                <a:spcPct val="115000"/>
              </a:lnSpc>
              <a:spcBef>
                <a:spcPts val="0"/>
              </a:spcBef>
              <a:spcAft>
                <a:spcPts val="0"/>
              </a:spcAft>
              <a:buClr>
                <a:srgbClr val="047D88"/>
              </a:buClr>
              <a:buSzPts val="3000"/>
              <a:buFont typeface="Open Sans"/>
              <a:buChar char="●"/>
              <a:defRPr sz="3000">
                <a:latin typeface="Open Sans"/>
                <a:ea typeface="Open Sans"/>
                <a:cs typeface="Open Sans"/>
                <a:sym typeface="Open Sans"/>
              </a:defRPr>
            </a:lvl1pPr>
            <a:lvl2pPr marL="914400" lvl="1" indent="-419100" rtl="0">
              <a:lnSpc>
                <a:spcPct val="115000"/>
              </a:lnSpc>
              <a:spcBef>
                <a:spcPts val="1000"/>
              </a:spcBef>
              <a:spcAft>
                <a:spcPts val="0"/>
              </a:spcAft>
              <a:buClr>
                <a:srgbClr val="047D88"/>
              </a:buClr>
              <a:buSzPts val="3000"/>
              <a:buFont typeface="Open Sans"/>
              <a:buChar char="○"/>
              <a:defRPr sz="3000">
                <a:latin typeface="Open Sans"/>
                <a:ea typeface="Open Sans"/>
                <a:cs typeface="Open Sans"/>
                <a:sym typeface="Open Sans"/>
              </a:defRPr>
            </a:lvl2pPr>
            <a:lvl3pPr marL="1371600" lvl="2" indent="-419100" rtl="0">
              <a:lnSpc>
                <a:spcPct val="115000"/>
              </a:lnSpc>
              <a:spcBef>
                <a:spcPts val="1000"/>
              </a:spcBef>
              <a:spcAft>
                <a:spcPts val="0"/>
              </a:spcAft>
              <a:buClr>
                <a:srgbClr val="047D88"/>
              </a:buClr>
              <a:buSzPts val="3000"/>
              <a:buFont typeface="Open Sans"/>
              <a:buChar char="■"/>
              <a:defRPr sz="3000">
                <a:latin typeface="Open Sans"/>
                <a:ea typeface="Open Sans"/>
                <a:cs typeface="Open Sans"/>
                <a:sym typeface="Open Sans"/>
              </a:defRPr>
            </a:lvl3pPr>
            <a:lvl4pPr marL="1828800" lvl="3" indent="-419100" rtl="0">
              <a:lnSpc>
                <a:spcPct val="115000"/>
              </a:lnSpc>
              <a:spcBef>
                <a:spcPts val="1000"/>
              </a:spcBef>
              <a:spcAft>
                <a:spcPts val="0"/>
              </a:spcAft>
              <a:buClr>
                <a:srgbClr val="047D88"/>
              </a:buClr>
              <a:buSzPts val="3000"/>
              <a:buFont typeface="Open Sans"/>
              <a:buChar char="●"/>
              <a:defRPr sz="3000">
                <a:latin typeface="Open Sans"/>
                <a:ea typeface="Open Sans"/>
                <a:cs typeface="Open Sans"/>
                <a:sym typeface="Open Sans"/>
              </a:defRPr>
            </a:lvl4pPr>
            <a:lvl5pPr marL="2286000" lvl="4" indent="-419100" rtl="0">
              <a:lnSpc>
                <a:spcPct val="115000"/>
              </a:lnSpc>
              <a:spcBef>
                <a:spcPts val="1000"/>
              </a:spcBef>
              <a:spcAft>
                <a:spcPts val="0"/>
              </a:spcAft>
              <a:buClr>
                <a:srgbClr val="047D88"/>
              </a:buClr>
              <a:buSzPts val="3000"/>
              <a:buFont typeface="Open Sans"/>
              <a:buChar char="○"/>
              <a:defRPr sz="3000">
                <a:latin typeface="Open Sans"/>
                <a:ea typeface="Open Sans"/>
                <a:cs typeface="Open Sans"/>
                <a:sym typeface="Open Sans"/>
              </a:defRPr>
            </a:lvl5pPr>
            <a:lvl6pPr marL="2743200" lvl="5" indent="-419100" rtl="0">
              <a:lnSpc>
                <a:spcPct val="115000"/>
              </a:lnSpc>
              <a:spcBef>
                <a:spcPts val="1000"/>
              </a:spcBef>
              <a:spcAft>
                <a:spcPts val="0"/>
              </a:spcAft>
              <a:buClr>
                <a:srgbClr val="047D88"/>
              </a:buClr>
              <a:buSzPts val="3000"/>
              <a:buFont typeface="Open Sans"/>
              <a:buChar char="■"/>
              <a:defRPr sz="3000">
                <a:latin typeface="Open Sans"/>
                <a:ea typeface="Open Sans"/>
                <a:cs typeface="Open Sans"/>
                <a:sym typeface="Open Sans"/>
              </a:defRPr>
            </a:lvl6pPr>
            <a:lvl7pPr marL="3200400" lvl="6" indent="-419100" rtl="0">
              <a:lnSpc>
                <a:spcPct val="115000"/>
              </a:lnSpc>
              <a:spcBef>
                <a:spcPts val="1000"/>
              </a:spcBef>
              <a:spcAft>
                <a:spcPts val="0"/>
              </a:spcAft>
              <a:buClr>
                <a:srgbClr val="047D88"/>
              </a:buClr>
              <a:buSzPts val="3000"/>
              <a:buFont typeface="Open Sans"/>
              <a:buChar char="●"/>
              <a:defRPr sz="3000">
                <a:latin typeface="Open Sans"/>
                <a:ea typeface="Open Sans"/>
                <a:cs typeface="Open Sans"/>
                <a:sym typeface="Open Sans"/>
              </a:defRPr>
            </a:lvl7pPr>
            <a:lvl8pPr marL="3657600" lvl="7" indent="-419100" rtl="0">
              <a:lnSpc>
                <a:spcPct val="115000"/>
              </a:lnSpc>
              <a:spcBef>
                <a:spcPts val="1000"/>
              </a:spcBef>
              <a:spcAft>
                <a:spcPts val="0"/>
              </a:spcAft>
              <a:buClr>
                <a:srgbClr val="047D88"/>
              </a:buClr>
              <a:buSzPts val="3000"/>
              <a:buFont typeface="Open Sans"/>
              <a:buChar char="○"/>
              <a:defRPr sz="3000">
                <a:latin typeface="Open Sans"/>
                <a:ea typeface="Open Sans"/>
                <a:cs typeface="Open Sans"/>
                <a:sym typeface="Open Sans"/>
              </a:defRPr>
            </a:lvl8pPr>
            <a:lvl9pPr marL="4114800" lvl="8" indent="-419100" rtl="0">
              <a:lnSpc>
                <a:spcPct val="115000"/>
              </a:lnSpc>
              <a:spcBef>
                <a:spcPts val="1000"/>
              </a:spcBef>
              <a:spcAft>
                <a:spcPts val="1000"/>
              </a:spcAft>
              <a:buClr>
                <a:srgbClr val="047D88"/>
              </a:buClr>
              <a:buSzPts val="3000"/>
              <a:buFont typeface="Open Sans"/>
              <a:buChar char="■"/>
              <a:defRPr sz="3000">
                <a:latin typeface="Open Sans"/>
                <a:ea typeface="Open Sans"/>
                <a:cs typeface="Open Sans"/>
                <a:sym typeface="Open Sans"/>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8 - Lesson Synthesis">
  <p:cSld name="CUSTOM_30">
    <p:spTree>
      <p:nvGrpSpPr>
        <p:cNvPr id="1" name="Shape 551"/>
        <p:cNvGrpSpPr/>
        <p:nvPr/>
      </p:nvGrpSpPr>
      <p:grpSpPr>
        <a:xfrm>
          <a:off x="0" y="0"/>
          <a:ext cx="0" cy="0"/>
          <a:chOff x="0" y="0"/>
          <a:chExt cx="0" cy="0"/>
        </a:xfrm>
      </p:grpSpPr>
      <p:sp>
        <p:nvSpPr>
          <p:cNvPr id="552" name="Google Shape;552;p48"/>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8"/>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554" name="Google Shape;554;p4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555" name="Google Shape;555;p4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556" name="Google Shape;556;p48"/>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557" name="Google Shape;557;p48"/>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558" name="Google Shape;558;p48"/>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559" name="Google Shape;559;p48"/>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8"/>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561" name="Google Shape;561;p48"/>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62" name="Google Shape;562;p48"/>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8 - Cool-down">
  <p:cSld name="CUSTOM_30_1">
    <p:spTree>
      <p:nvGrpSpPr>
        <p:cNvPr id="1" name="Shape 563"/>
        <p:cNvGrpSpPr/>
        <p:nvPr/>
      </p:nvGrpSpPr>
      <p:grpSpPr>
        <a:xfrm>
          <a:off x="0" y="0"/>
          <a:ext cx="0" cy="0"/>
          <a:chOff x="0" y="0"/>
          <a:chExt cx="0" cy="0"/>
        </a:xfrm>
      </p:grpSpPr>
      <p:sp>
        <p:nvSpPr>
          <p:cNvPr id="564" name="Google Shape;564;p49"/>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9"/>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566" name="Google Shape;566;p49"/>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567" name="Google Shape;567;p49"/>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568" name="Google Shape;568;p49"/>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569" name="Google Shape;569;p49"/>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570" name="Google Shape;570;p49"/>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571" name="Google Shape;571;p49"/>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9"/>
          <p:cNvSpPr txBox="1"/>
          <p:nvPr/>
        </p:nvSpPr>
        <p:spPr>
          <a:xfrm>
            <a:off x="7248300" y="553075"/>
            <a:ext cx="17988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Cool-down</a:t>
            </a:r>
            <a:endParaRPr b="1">
              <a:solidFill>
                <a:srgbClr val="FFFFFF"/>
              </a:solidFill>
              <a:latin typeface="Open Sans"/>
              <a:ea typeface="Open Sans"/>
              <a:cs typeface="Open Sans"/>
              <a:sym typeface="Open Sans"/>
            </a:endParaRPr>
          </a:p>
        </p:txBody>
      </p:sp>
      <p:sp>
        <p:nvSpPr>
          <p:cNvPr id="573" name="Google Shape;573;p49"/>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74" name="Google Shape;574;p49"/>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8 - Glossary">
  <p:cSld name="CUSTOM_29">
    <p:spTree>
      <p:nvGrpSpPr>
        <p:cNvPr id="1" name="Shape 575"/>
        <p:cNvGrpSpPr/>
        <p:nvPr/>
      </p:nvGrpSpPr>
      <p:grpSpPr>
        <a:xfrm>
          <a:off x="0" y="0"/>
          <a:ext cx="0" cy="0"/>
          <a:chOff x="0" y="0"/>
          <a:chExt cx="0" cy="0"/>
        </a:xfrm>
      </p:grpSpPr>
      <p:sp>
        <p:nvSpPr>
          <p:cNvPr id="576" name="Google Shape;576;p50"/>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50"/>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578" name="Google Shape;578;p50"/>
          <p:cNvPicPr preferRelativeResize="0"/>
          <p:nvPr/>
        </p:nvPicPr>
        <p:blipFill rotWithShape="1">
          <a:blip r:embed="rId2">
            <a:alphaModFix/>
          </a:blip>
          <a:srcRect r="5249" b="3213"/>
          <a:stretch/>
        </p:blipFill>
        <p:spPr>
          <a:xfrm>
            <a:off x="8659725" y="91249"/>
            <a:ext cx="470425" cy="448475"/>
          </a:xfrm>
          <a:prstGeom prst="rect">
            <a:avLst/>
          </a:prstGeom>
          <a:noFill/>
          <a:ln>
            <a:noFill/>
          </a:ln>
        </p:spPr>
      </p:pic>
      <p:pic>
        <p:nvPicPr>
          <p:cNvPr id="579" name="Google Shape;579;p50"/>
          <p:cNvPicPr preferRelativeResize="0"/>
          <p:nvPr/>
        </p:nvPicPr>
        <p:blipFill>
          <a:blip r:embed="rId3">
            <a:alphaModFix/>
          </a:blip>
          <a:stretch>
            <a:fillRect/>
          </a:stretch>
        </p:blipFill>
        <p:spPr>
          <a:xfrm>
            <a:off x="42675" y="6477539"/>
            <a:ext cx="1454830" cy="344085"/>
          </a:xfrm>
          <a:prstGeom prst="rect">
            <a:avLst/>
          </a:prstGeom>
          <a:noFill/>
          <a:ln>
            <a:noFill/>
          </a:ln>
        </p:spPr>
      </p:pic>
      <p:pic>
        <p:nvPicPr>
          <p:cNvPr id="580" name="Google Shape;580;p50"/>
          <p:cNvPicPr preferRelativeResize="0"/>
          <p:nvPr/>
        </p:nvPicPr>
        <p:blipFill rotWithShape="1">
          <a:blip r:embed="rId4">
            <a:alphaModFix/>
          </a:blip>
          <a:srcRect l="10213" t="36663" r="8465" b="34224"/>
          <a:stretch/>
        </p:blipFill>
        <p:spPr>
          <a:xfrm>
            <a:off x="7672150" y="6498125"/>
            <a:ext cx="1388799" cy="279674"/>
          </a:xfrm>
          <a:prstGeom prst="rect">
            <a:avLst/>
          </a:prstGeom>
          <a:noFill/>
          <a:ln>
            <a:noFill/>
          </a:ln>
        </p:spPr>
      </p:pic>
      <p:sp>
        <p:nvSpPr>
          <p:cNvPr id="581" name="Google Shape;581;p50"/>
          <p:cNvSpPr txBox="1"/>
          <p:nvPr/>
        </p:nvSpPr>
        <p:spPr>
          <a:xfrm>
            <a:off x="149100" y="-12125"/>
            <a:ext cx="3207900" cy="5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lt1"/>
                </a:solidFill>
                <a:latin typeface="Open Sans"/>
                <a:ea typeface="Open Sans"/>
                <a:cs typeface="Open Sans"/>
                <a:sym typeface="Open Sans"/>
              </a:rPr>
              <a:t>Glossary</a:t>
            </a:r>
            <a:endParaRPr sz="2400"/>
          </a:p>
        </p:txBody>
      </p:sp>
      <p:sp>
        <p:nvSpPr>
          <p:cNvPr id="582" name="Google Shape;582;p50"/>
          <p:cNvSpPr txBox="1">
            <a:spLocks noGrp="1"/>
          </p:cNvSpPr>
          <p:nvPr>
            <p:ph type="title"/>
          </p:nvPr>
        </p:nvSpPr>
        <p:spPr>
          <a:xfrm>
            <a:off x="390300" y="724825"/>
            <a:ext cx="8308800" cy="994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000" b="1">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83" name="Google Shape;583;p50"/>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84" name="Google Shape;584;p50"/>
          <p:cNvSpPr txBox="1">
            <a:spLocks noGrp="1"/>
          </p:cNvSpPr>
          <p:nvPr>
            <p:ph type="body" idx="2"/>
          </p:nvPr>
        </p:nvSpPr>
        <p:spPr>
          <a:xfrm>
            <a:off x="461100" y="1828800"/>
            <a:ext cx="8221800" cy="40851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sp>
        <p:nvSpPr>
          <p:cNvPr id="585" name="Google Shape;585;p50"/>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4 2 1 1 1 2">
  <p:cSld name="CUSTOM_7_2_1_1_1_2">
    <p:spTree>
      <p:nvGrpSpPr>
        <p:cNvPr id="1" name="Shape 27"/>
        <p:cNvGrpSpPr/>
        <p:nvPr/>
      </p:nvGrpSpPr>
      <p:grpSpPr>
        <a:xfrm>
          <a:off x="0" y="0"/>
          <a:ext cx="0" cy="0"/>
          <a:chOff x="0" y="0"/>
          <a:chExt cx="0" cy="0"/>
        </a:xfrm>
      </p:grpSpPr>
      <p:sp>
        <p:nvSpPr>
          <p:cNvPr id="28" name="Google Shape;28;p6"/>
          <p:cNvSpPr/>
          <p:nvPr/>
        </p:nvSpPr>
        <p:spPr>
          <a:xfrm>
            <a:off x="0" y="0"/>
            <a:ext cx="9144000" cy="6375300"/>
          </a:xfrm>
          <a:prstGeom prst="rect">
            <a:avLst/>
          </a:prstGeom>
          <a:solidFill>
            <a:srgbClr val="1F5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6"/>
          <p:cNvSpPr/>
          <p:nvPr/>
        </p:nvSpPr>
        <p:spPr>
          <a:xfrm>
            <a:off x="346000" y="271800"/>
            <a:ext cx="1434900" cy="951600"/>
          </a:xfrm>
          <a:prstGeom prst="wedgeRoundRectCallout">
            <a:avLst>
              <a:gd name="adj1" fmla="val -29461"/>
              <a:gd name="adj2" fmla="val 74546"/>
              <a:gd name="adj3" fmla="val 0"/>
            </a:avLst>
          </a:prstGeom>
          <a:no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txBox="1"/>
          <p:nvPr/>
        </p:nvSpPr>
        <p:spPr>
          <a:xfrm>
            <a:off x="3376600" y="271800"/>
            <a:ext cx="5606700" cy="6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FFFFF"/>
                </a:solidFill>
                <a:latin typeface="Montserrat"/>
                <a:ea typeface="Montserrat"/>
                <a:cs typeface="Montserrat"/>
                <a:sym typeface="Montserrat"/>
              </a:rPr>
              <a:t>THINK ● PAIR ● SHARE</a:t>
            </a:r>
            <a:endParaRPr sz="3600" b="1">
              <a:solidFill>
                <a:srgbClr val="FFFFFF"/>
              </a:solidFill>
              <a:latin typeface="Montserrat"/>
              <a:ea typeface="Montserrat"/>
              <a:cs typeface="Montserrat"/>
              <a:sym typeface="Montserrat"/>
            </a:endParaRPr>
          </a:p>
        </p:txBody>
      </p:sp>
      <p:sp>
        <p:nvSpPr>
          <p:cNvPr id="31" name="Google Shape;31;p6"/>
          <p:cNvSpPr/>
          <p:nvPr/>
        </p:nvSpPr>
        <p:spPr>
          <a:xfrm flipH="1">
            <a:off x="1128075" y="648675"/>
            <a:ext cx="1368000" cy="799500"/>
          </a:xfrm>
          <a:prstGeom prst="wedgeRoundRectCallout">
            <a:avLst>
              <a:gd name="adj1" fmla="val -32001"/>
              <a:gd name="adj2" fmla="val 67927"/>
              <a:gd name="adj3" fmla="val 0"/>
            </a:avLst>
          </a:prstGeom>
          <a:no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6"/>
          <p:cNvSpPr/>
          <p:nvPr/>
        </p:nvSpPr>
        <p:spPr>
          <a:xfrm>
            <a:off x="3891150" y="1762825"/>
            <a:ext cx="4863900" cy="4253400"/>
          </a:xfrm>
          <a:prstGeom prst="rect">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 name="Google Shape;33;p6"/>
          <p:cNvPicPr preferRelativeResize="0"/>
          <p:nvPr/>
        </p:nvPicPr>
        <p:blipFill>
          <a:blip r:embed="rId2">
            <a:alphaModFix/>
          </a:blip>
          <a:stretch>
            <a:fillRect/>
          </a:stretch>
        </p:blipFill>
        <p:spPr>
          <a:xfrm>
            <a:off x="42675" y="6454312"/>
            <a:ext cx="1553025" cy="367315"/>
          </a:xfrm>
          <a:prstGeom prst="rect">
            <a:avLst/>
          </a:prstGeom>
          <a:noFill/>
          <a:ln>
            <a:noFill/>
          </a:ln>
        </p:spPr>
      </p:pic>
      <p:sp>
        <p:nvSpPr>
          <p:cNvPr id="34" name="Google Shape;34;p6"/>
          <p:cNvSpPr txBox="1">
            <a:spLocks noGrp="1"/>
          </p:cNvSpPr>
          <p:nvPr>
            <p:ph type="body" idx="1"/>
          </p:nvPr>
        </p:nvSpPr>
        <p:spPr>
          <a:xfrm>
            <a:off x="4085063" y="1927435"/>
            <a:ext cx="4469100" cy="3764400"/>
          </a:xfrm>
          <a:prstGeom prst="rect">
            <a:avLst/>
          </a:prstGeom>
          <a:noFill/>
          <a:ln>
            <a:noFill/>
          </a:ln>
        </p:spPr>
        <p:txBody>
          <a:bodyPr spcFirstLastPara="1" wrap="square" lIns="91425" tIns="91425" rIns="91425" bIns="91425" anchor="t" anchorCtr="0">
            <a:noAutofit/>
          </a:bodyPr>
          <a:lstStyle>
            <a:lvl1pPr marL="457200" lvl="0" indent="-381000" rtl="0">
              <a:lnSpc>
                <a:spcPct val="115000"/>
              </a:lnSpc>
              <a:spcBef>
                <a:spcPts val="0"/>
              </a:spcBef>
              <a:spcAft>
                <a:spcPts val="0"/>
              </a:spcAft>
              <a:buClr>
                <a:srgbClr val="8F34CF"/>
              </a:buClr>
              <a:buSzPts val="2400"/>
              <a:buFont typeface="Open Sans"/>
              <a:buChar char="●"/>
              <a:defRPr sz="2400">
                <a:latin typeface="Open Sans"/>
                <a:ea typeface="Open Sans"/>
                <a:cs typeface="Open Sans"/>
                <a:sym typeface="Open Sans"/>
              </a:defRPr>
            </a:lvl1pPr>
            <a:lvl2pPr marL="914400" lvl="1"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2pPr>
            <a:lvl3pPr marL="1371600" lvl="2"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3pPr>
            <a:lvl4pPr marL="1828800" lvl="3"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4pPr>
            <a:lvl5pPr marL="2286000" lvl="4"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5pPr>
            <a:lvl6pPr marL="2743200" lvl="5"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6pPr>
            <a:lvl7pPr marL="3200400" lvl="6"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7pPr>
            <a:lvl8pPr marL="3657600" lvl="7"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8pPr>
            <a:lvl9pPr marL="4114800" lvl="8" indent="-381000" rtl="0">
              <a:lnSpc>
                <a:spcPct val="115000"/>
              </a:lnSpc>
              <a:spcBef>
                <a:spcPts val="1000"/>
              </a:spcBef>
              <a:spcAft>
                <a:spcPts val="1000"/>
              </a:spcAft>
              <a:buClr>
                <a:srgbClr val="8F34CF"/>
              </a:buClr>
              <a:buSzPts val="2400"/>
              <a:buFont typeface="Open Sans"/>
              <a:buChar char="■"/>
              <a:defRPr sz="2400">
                <a:latin typeface="Open Sans"/>
                <a:ea typeface="Open Sans"/>
                <a:cs typeface="Open Sans"/>
                <a:sym typeface="Open Sans"/>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ustom Layout 24 1">
  <p:cSld name="CUSTOM_52_1">
    <p:spTree>
      <p:nvGrpSpPr>
        <p:cNvPr id="1" name="Shape 586"/>
        <p:cNvGrpSpPr/>
        <p:nvPr/>
      </p:nvGrpSpPr>
      <p:grpSpPr>
        <a:xfrm>
          <a:off x="0" y="0"/>
          <a:ext cx="0" cy="0"/>
          <a:chOff x="0" y="0"/>
          <a:chExt cx="0" cy="0"/>
        </a:xfrm>
      </p:grpSpPr>
      <p:sp>
        <p:nvSpPr>
          <p:cNvPr id="587" name="Google Shape;587;p51"/>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51"/>
          <p:cNvSpPr/>
          <p:nvPr/>
        </p:nvSpPr>
        <p:spPr>
          <a:xfrm>
            <a:off x="0" y="287125"/>
            <a:ext cx="9144000" cy="1118100"/>
          </a:xfrm>
          <a:prstGeom prst="rect">
            <a:avLst/>
          </a:prstGeom>
          <a:solidFill>
            <a:srgbClr val="3C509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9" name="Google Shape;589;p51"/>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0" name="Google Shape;590;p51"/>
          <p:cNvPicPr preferRelativeResize="0"/>
          <p:nvPr/>
        </p:nvPicPr>
        <p:blipFill rotWithShape="1">
          <a:blip r:embed="rId2">
            <a:alphaModFix/>
          </a:blip>
          <a:srcRect l="3191" t="7026" r="8415" b="2769"/>
          <a:stretch/>
        </p:blipFill>
        <p:spPr>
          <a:xfrm>
            <a:off x="7952826" y="376285"/>
            <a:ext cx="1069725" cy="940013"/>
          </a:xfrm>
          <a:prstGeom prst="rect">
            <a:avLst/>
          </a:prstGeom>
          <a:noFill/>
          <a:ln>
            <a:noFill/>
          </a:ln>
        </p:spPr>
      </p:pic>
      <p:sp>
        <p:nvSpPr>
          <p:cNvPr id="591" name="Google Shape;591;p51"/>
          <p:cNvSpPr txBox="1"/>
          <p:nvPr/>
        </p:nvSpPr>
        <p:spPr>
          <a:xfrm>
            <a:off x="184350" y="419850"/>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rgbClr val="FFFFFF"/>
                </a:solidFill>
                <a:latin typeface="Open Sans"/>
                <a:ea typeface="Open Sans"/>
                <a:cs typeface="Open Sans"/>
                <a:sym typeface="Open Sans"/>
              </a:rPr>
              <a:t>UNIT 1</a:t>
            </a:r>
            <a:endParaRPr sz="3400" b="1">
              <a:solidFill>
                <a:srgbClr val="FFFFFF"/>
              </a:solidFill>
              <a:latin typeface="Open Sans"/>
              <a:ea typeface="Open Sans"/>
              <a:cs typeface="Open Sans"/>
              <a:sym typeface="Open Sans"/>
            </a:endParaRPr>
          </a:p>
        </p:txBody>
      </p:sp>
      <p:sp>
        <p:nvSpPr>
          <p:cNvPr id="592" name="Google Shape;592;p51"/>
          <p:cNvSpPr/>
          <p:nvPr/>
        </p:nvSpPr>
        <p:spPr>
          <a:xfrm>
            <a:off x="0" y="1828800"/>
            <a:ext cx="9144000" cy="1118100"/>
          </a:xfrm>
          <a:prstGeom prst="rect">
            <a:avLst/>
          </a:prstGeom>
          <a:solidFill>
            <a:srgbClr val="276156"/>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3" name="Google Shape;593;p51"/>
          <p:cNvSpPr txBox="1"/>
          <p:nvPr/>
        </p:nvSpPr>
        <p:spPr>
          <a:xfrm>
            <a:off x="184350" y="1961525"/>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rgbClr val="FFFFFF"/>
                </a:solidFill>
                <a:latin typeface="Open Sans"/>
                <a:ea typeface="Open Sans"/>
                <a:cs typeface="Open Sans"/>
                <a:sym typeface="Open Sans"/>
              </a:rPr>
              <a:t>UNIT 1</a:t>
            </a:r>
            <a:endParaRPr sz="3400" b="1">
              <a:solidFill>
                <a:srgbClr val="FFFFFF"/>
              </a:solidFill>
              <a:latin typeface="Open Sans"/>
              <a:ea typeface="Open Sans"/>
              <a:cs typeface="Open Sans"/>
              <a:sym typeface="Open Sans"/>
            </a:endParaRPr>
          </a:p>
        </p:txBody>
      </p:sp>
      <p:sp>
        <p:nvSpPr>
          <p:cNvPr id="594" name="Google Shape;594;p51"/>
          <p:cNvSpPr/>
          <p:nvPr/>
        </p:nvSpPr>
        <p:spPr>
          <a:xfrm>
            <a:off x="0" y="3326963"/>
            <a:ext cx="9144000" cy="1118100"/>
          </a:xfrm>
          <a:prstGeom prst="rect">
            <a:avLst/>
          </a:prstGeom>
          <a:solidFill>
            <a:srgbClr val="731996"/>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5" name="Google Shape;595;p51"/>
          <p:cNvSpPr txBox="1"/>
          <p:nvPr/>
        </p:nvSpPr>
        <p:spPr>
          <a:xfrm>
            <a:off x="184350" y="3459688"/>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rgbClr val="FFFFFF"/>
                </a:solidFill>
                <a:latin typeface="Open Sans"/>
                <a:ea typeface="Open Sans"/>
                <a:cs typeface="Open Sans"/>
                <a:sym typeface="Open Sans"/>
              </a:rPr>
              <a:t>UNIT 1</a:t>
            </a:r>
            <a:endParaRPr sz="3400" b="1">
              <a:solidFill>
                <a:srgbClr val="FFFFFF"/>
              </a:solidFill>
              <a:latin typeface="Open Sans"/>
              <a:ea typeface="Open Sans"/>
              <a:cs typeface="Open Sans"/>
              <a:sym typeface="Open Sans"/>
            </a:endParaRPr>
          </a:p>
        </p:txBody>
      </p:sp>
      <p:sp>
        <p:nvSpPr>
          <p:cNvPr id="596" name="Google Shape;596;p51"/>
          <p:cNvSpPr/>
          <p:nvPr/>
        </p:nvSpPr>
        <p:spPr>
          <a:xfrm>
            <a:off x="0" y="4846875"/>
            <a:ext cx="9144000" cy="1118100"/>
          </a:xfrm>
          <a:prstGeom prst="rect">
            <a:avLst/>
          </a:prstGeom>
          <a:solidFill>
            <a:srgbClr val="86008B"/>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7" name="Google Shape;597;p51"/>
          <p:cNvSpPr txBox="1"/>
          <p:nvPr/>
        </p:nvSpPr>
        <p:spPr>
          <a:xfrm>
            <a:off x="184350" y="4979600"/>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rgbClr val="FFFFFF"/>
                </a:solidFill>
                <a:latin typeface="Open Sans"/>
                <a:ea typeface="Open Sans"/>
                <a:cs typeface="Open Sans"/>
                <a:sym typeface="Open Sans"/>
              </a:rPr>
              <a:t>UNIT 1</a:t>
            </a:r>
            <a:endParaRPr sz="3400" b="1">
              <a:solidFill>
                <a:srgbClr val="FFFFFF"/>
              </a:solidFill>
              <a:latin typeface="Open Sans"/>
              <a:ea typeface="Open Sans"/>
              <a:cs typeface="Open Sans"/>
              <a:sym typeface="Open Sans"/>
            </a:endParaRPr>
          </a:p>
        </p:txBody>
      </p:sp>
      <p:sp>
        <p:nvSpPr>
          <p:cNvPr id="598" name="Google Shape;598;p51"/>
          <p:cNvSpPr txBox="1"/>
          <p:nvPr/>
        </p:nvSpPr>
        <p:spPr>
          <a:xfrm>
            <a:off x="184350" y="964675"/>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FFFFFF"/>
                </a:solidFill>
                <a:latin typeface="Open Sans"/>
                <a:ea typeface="Open Sans"/>
                <a:cs typeface="Open Sans"/>
                <a:sym typeface="Open Sans"/>
              </a:rPr>
              <a:t>One-variable Statistics</a:t>
            </a:r>
            <a:endParaRPr sz="1500" b="1">
              <a:solidFill>
                <a:srgbClr val="FFFFFF"/>
              </a:solidFill>
              <a:latin typeface="Open Sans"/>
              <a:ea typeface="Open Sans"/>
              <a:cs typeface="Open Sans"/>
              <a:sym typeface="Open Sans"/>
            </a:endParaRPr>
          </a:p>
        </p:txBody>
      </p:sp>
      <p:sp>
        <p:nvSpPr>
          <p:cNvPr id="599" name="Google Shape;599;p51"/>
          <p:cNvSpPr txBox="1"/>
          <p:nvPr/>
        </p:nvSpPr>
        <p:spPr>
          <a:xfrm>
            <a:off x="184350" y="2506325"/>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FFFFFF"/>
                </a:solidFill>
                <a:latin typeface="Open Sans"/>
                <a:ea typeface="Open Sans"/>
                <a:cs typeface="Open Sans"/>
                <a:sym typeface="Open Sans"/>
              </a:rPr>
              <a:t>One-variable Statistics</a:t>
            </a:r>
            <a:endParaRPr sz="1500" b="1">
              <a:solidFill>
                <a:srgbClr val="FFFFFF"/>
              </a:solidFill>
              <a:latin typeface="Open Sans"/>
              <a:ea typeface="Open Sans"/>
              <a:cs typeface="Open Sans"/>
              <a:sym typeface="Open Sans"/>
            </a:endParaRPr>
          </a:p>
        </p:txBody>
      </p:sp>
      <p:sp>
        <p:nvSpPr>
          <p:cNvPr id="600" name="Google Shape;600;p51"/>
          <p:cNvSpPr txBox="1"/>
          <p:nvPr/>
        </p:nvSpPr>
        <p:spPr>
          <a:xfrm>
            <a:off x="184350" y="3992325"/>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FFFFFF"/>
                </a:solidFill>
                <a:latin typeface="Open Sans"/>
                <a:ea typeface="Open Sans"/>
                <a:cs typeface="Open Sans"/>
                <a:sym typeface="Open Sans"/>
              </a:rPr>
              <a:t>Constructions and Rigid Transformations</a:t>
            </a:r>
            <a:endParaRPr sz="1500" b="1">
              <a:solidFill>
                <a:srgbClr val="FFFFFF"/>
              </a:solidFill>
              <a:latin typeface="Open Sans"/>
              <a:ea typeface="Open Sans"/>
              <a:cs typeface="Open Sans"/>
              <a:sym typeface="Open Sans"/>
            </a:endParaRPr>
          </a:p>
        </p:txBody>
      </p:sp>
      <p:sp>
        <p:nvSpPr>
          <p:cNvPr id="601" name="Google Shape;601;p51"/>
          <p:cNvSpPr txBox="1"/>
          <p:nvPr/>
        </p:nvSpPr>
        <p:spPr>
          <a:xfrm>
            <a:off x="184350" y="5478325"/>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FFFFFF"/>
                </a:solidFill>
                <a:latin typeface="Open Sans"/>
                <a:ea typeface="Open Sans"/>
                <a:cs typeface="Open Sans"/>
                <a:sym typeface="Open Sans"/>
              </a:rPr>
              <a:t>Sequences and Functions</a:t>
            </a:r>
            <a:endParaRPr sz="1500" b="1">
              <a:solidFill>
                <a:srgbClr val="FFFFFF"/>
              </a:solidFill>
              <a:latin typeface="Open Sans"/>
              <a:ea typeface="Open Sans"/>
              <a:cs typeface="Open Sans"/>
              <a:sym typeface="Open Sans"/>
            </a:endParaRPr>
          </a:p>
        </p:txBody>
      </p:sp>
      <p:pic>
        <p:nvPicPr>
          <p:cNvPr id="602" name="Google Shape;602;p51"/>
          <p:cNvPicPr preferRelativeResize="0"/>
          <p:nvPr/>
        </p:nvPicPr>
        <p:blipFill rotWithShape="1">
          <a:blip r:embed="rId3">
            <a:alphaModFix/>
          </a:blip>
          <a:srcRect l="4163" r="4118" b="5150"/>
          <a:stretch/>
        </p:blipFill>
        <p:spPr>
          <a:xfrm>
            <a:off x="7959923" y="1896092"/>
            <a:ext cx="1055527" cy="940025"/>
          </a:xfrm>
          <a:prstGeom prst="rect">
            <a:avLst/>
          </a:prstGeom>
          <a:noFill/>
          <a:ln>
            <a:noFill/>
          </a:ln>
        </p:spPr>
      </p:pic>
      <p:pic>
        <p:nvPicPr>
          <p:cNvPr id="603" name="Google Shape;603;p51"/>
          <p:cNvPicPr preferRelativeResize="0"/>
          <p:nvPr/>
        </p:nvPicPr>
        <p:blipFill>
          <a:blip r:embed="rId4">
            <a:alphaModFix/>
          </a:blip>
          <a:stretch>
            <a:fillRect/>
          </a:stretch>
        </p:blipFill>
        <p:spPr>
          <a:xfrm>
            <a:off x="7898424" y="3415915"/>
            <a:ext cx="1117025" cy="961935"/>
          </a:xfrm>
          <a:prstGeom prst="rect">
            <a:avLst/>
          </a:prstGeom>
          <a:noFill/>
          <a:ln>
            <a:noFill/>
          </a:ln>
        </p:spPr>
      </p:pic>
      <p:pic>
        <p:nvPicPr>
          <p:cNvPr id="604" name="Google Shape;604;p51"/>
          <p:cNvPicPr preferRelativeResize="0"/>
          <p:nvPr/>
        </p:nvPicPr>
        <p:blipFill>
          <a:blip r:embed="rId5">
            <a:alphaModFix/>
          </a:blip>
          <a:stretch>
            <a:fillRect/>
          </a:stretch>
        </p:blipFill>
        <p:spPr>
          <a:xfrm>
            <a:off x="7781951" y="4995750"/>
            <a:ext cx="1349974" cy="876050"/>
          </a:xfrm>
          <a:prstGeom prst="rect">
            <a:avLst/>
          </a:prstGeom>
          <a:noFill/>
          <a:ln>
            <a:noFill/>
          </a:ln>
        </p:spPr>
      </p:pic>
      <p:sp>
        <p:nvSpPr>
          <p:cNvPr id="605" name="Google Shape;605;p51"/>
          <p:cNvSpPr txBox="1"/>
          <p:nvPr/>
        </p:nvSpPr>
        <p:spPr>
          <a:xfrm>
            <a:off x="6742800" y="653725"/>
            <a:ext cx="2401200" cy="384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700" b="1">
                <a:solidFill>
                  <a:srgbClr val="FFFFFF"/>
                </a:solidFill>
                <a:latin typeface="Open Sans"/>
                <a:ea typeface="Open Sans"/>
                <a:cs typeface="Open Sans"/>
                <a:sym typeface="Open Sans"/>
              </a:rPr>
              <a:t>ALGEBRA 1</a:t>
            </a:r>
            <a:endParaRPr sz="1700">
              <a:solidFill>
                <a:srgbClr val="FFFFFF"/>
              </a:solidFill>
              <a:latin typeface="Open Sans"/>
              <a:ea typeface="Open Sans"/>
              <a:cs typeface="Open Sans"/>
              <a:sym typeface="Open Sans"/>
            </a:endParaRPr>
          </a:p>
        </p:txBody>
      </p:sp>
      <p:sp>
        <p:nvSpPr>
          <p:cNvPr id="606" name="Google Shape;606;p51"/>
          <p:cNvSpPr txBox="1"/>
          <p:nvPr/>
        </p:nvSpPr>
        <p:spPr>
          <a:xfrm>
            <a:off x="6660875" y="2104425"/>
            <a:ext cx="2401200" cy="6123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None/>
            </a:pPr>
            <a:r>
              <a:rPr lang="en" sz="1700" b="1">
                <a:solidFill>
                  <a:srgbClr val="FFFFFF"/>
                </a:solidFill>
                <a:latin typeface="Open Sans"/>
                <a:ea typeface="Open Sans"/>
                <a:cs typeface="Open Sans"/>
                <a:sym typeface="Open Sans"/>
              </a:rPr>
              <a:t>ALGEBRA 1</a:t>
            </a:r>
            <a:br>
              <a:rPr lang="en" sz="1700" b="1">
                <a:solidFill>
                  <a:srgbClr val="FFFFFF"/>
                </a:solidFill>
                <a:latin typeface="Open Sans"/>
                <a:ea typeface="Open Sans"/>
                <a:cs typeface="Open Sans"/>
                <a:sym typeface="Open Sans"/>
              </a:rPr>
            </a:br>
            <a:r>
              <a:rPr lang="en" sz="1700" b="1">
                <a:solidFill>
                  <a:srgbClr val="FFFFFF"/>
                </a:solidFill>
                <a:latin typeface="Open Sans"/>
                <a:ea typeface="Open Sans"/>
                <a:cs typeface="Open Sans"/>
                <a:sym typeface="Open Sans"/>
              </a:rPr>
              <a:t>Supports</a:t>
            </a:r>
            <a:endParaRPr sz="1700">
              <a:solidFill>
                <a:srgbClr val="FFFFFF"/>
              </a:solidFill>
              <a:latin typeface="Open Sans"/>
              <a:ea typeface="Open Sans"/>
              <a:cs typeface="Open Sans"/>
              <a:sym typeface="Open Sans"/>
            </a:endParaRPr>
          </a:p>
        </p:txBody>
      </p:sp>
      <p:sp>
        <p:nvSpPr>
          <p:cNvPr id="607" name="Google Shape;607;p51"/>
          <p:cNvSpPr txBox="1"/>
          <p:nvPr/>
        </p:nvSpPr>
        <p:spPr>
          <a:xfrm>
            <a:off x="6660875" y="3676600"/>
            <a:ext cx="2401200" cy="384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700" b="1">
                <a:solidFill>
                  <a:srgbClr val="FFFFFF"/>
                </a:solidFill>
                <a:latin typeface="Open Sans"/>
                <a:ea typeface="Open Sans"/>
                <a:cs typeface="Open Sans"/>
                <a:sym typeface="Open Sans"/>
              </a:rPr>
              <a:t>GEOMETRY</a:t>
            </a:r>
            <a:endParaRPr sz="1700">
              <a:solidFill>
                <a:srgbClr val="FFFFFF"/>
              </a:solidFill>
              <a:latin typeface="Open Sans"/>
              <a:ea typeface="Open Sans"/>
              <a:cs typeface="Open Sans"/>
              <a:sym typeface="Open Sans"/>
            </a:endParaRPr>
          </a:p>
        </p:txBody>
      </p:sp>
      <p:sp>
        <p:nvSpPr>
          <p:cNvPr id="608" name="Google Shape;608;p51"/>
          <p:cNvSpPr txBox="1"/>
          <p:nvPr/>
        </p:nvSpPr>
        <p:spPr>
          <a:xfrm>
            <a:off x="6742800" y="5207400"/>
            <a:ext cx="2401200" cy="384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700" b="1">
                <a:solidFill>
                  <a:srgbClr val="FFFFFF"/>
                </a:solidFill>
                <a:latin typeface="Open Sans"/>
                <a:ea typeface="Open Sans"/>
                <a:cs typeface="Open Sans"/>
                <a:sym typeface="Open Sans"/>
              </a:rPr>
              <a:t>ALGEBRA 2</a:t>
            </a:r>
            <a:endParaRPr sz="1700">
              <a:solidFill>
                <a:srgbClr val="FFFFFF"/>
              </a:solidFill>
              <a:latin typeface="Open Sans"/>
              <a:ea typeface="Open Sans"/>
              <a:cs typeface="Open Sans"/>
              <a:sym typeface="Open San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Alg1 - Title page">
  <p:cSld name="CUSTOM_31">
    <p:spTree>
      <p:nvGrpSpPr>
        <p:cNvPr id="1" name="Shape 609"/>
        <p:cNvGrpSpPr/>
        <p:nvPr/>
      </p:nvGrpSpPr>
      <p:grpSpPr>
        <a:xfrm>
          <a:off x="0" y="0"/>
          <a:ext cx="0" cy="0"/>
          <a:chOff x="0" y="0"/>
          <a:chExt cx="0" cy="0"/>
        </a:xfrm>
      </p:grpSpPr>
      <p:sp>
        <p:nvSpPr>
          <p:cNvPr id="610" name="Google Shape;610;p52"/>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52"/>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2" name="Google Shape;612;p52"/>
          <p:cNvPicPr preferRelativeResize="0"/>
          <p:nvPr/>
        </p:nvPicPr>
        <p:blipFill>
          <a:blip r:embed="rId2">
            <a:alphaModFix/>
          </a:blip>
          <a:stretch>
            <a:fillRect/>
          </a:stretch>
        </p:blipFill>
        <p:spPr>
          <a:xfrm>
            <a:off x="68075" y="6364875"/>
            <a:ext cx="1870925" cy="442500"/>
          </a:xfrm>
          <a:prstGeom prst="rect">
            <a:avLst/>
          </a:prstGeom>
          <a:noFill/>
          <a:ln>
            <a:noFill/>
          </a:ln>
        </p:spPr>
      </p:pic>
      <p:pic>
        <p:nvPicPr>
          <p:cNvPr id="613" name="Google Shape;613;p52"/>
          <p:cNvPicPr preferRelativeResize="0"/>
          <p:nvPr/>
        </p:nvPicPr>
        <p:blipFill rotWithShape="1">
          <a:blip r:embed="rId3">
            <a:alphaModFix/>
          </a:blip>
          <a:srcRect l="10213" t="36663" r="8465" b="34224"/>
          <a:stretch/>
        </p:blipFill>
        <p:spPr>
          <a:xfrm>
            <a:off x="7150679" y="6422476"/>
            <a:ext cx="1911396" cy="384900"/>
          </a:xfrm>
          <a:prstGeom prst="rect">
            <a:avLst/>
          </a:prstGeom>
          <a:noFill/>
          <a:ln>
            <a:noFill/>
          </a:ln>
        </p:spPr>
      </p:pic>
      <p:sp>
        <p:nvSpPr>
          <p:cNvPr id="614" name="Google Shape;614;p52"/>
          <p:cNvSpPr txBox="1">
            <a:spLocks noGrp="1"/>
          </p:cNvSpPr>
          <p:nvPr>
            <p:ph type="subTitle" idx="1"/>
          </p:nvPr>
        </p:nvSpPr>
        <p:spPr>
          <a:xfrm>
            <a:off x="184350" y="3784588"/>
            <a:ext cx="4942200" cy="442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rgbClr val="434343"/>
                </a:solidFill>
                <a:latin typeface="Open Sans"/>
                <a:ea typeface="Open Sans"/>
                <a:cs typeface="Open Sans"/>
                <a:sym typeface="Open Sans"/>
              </a:defRPr>
            </a:lvl1pPr>
            <a:lvl2pPr lvl="1" rtl="0">
              <a:spcBef>
                <a:spcPts val="0"/>
              </a:spcBef>
              <a:spcAft>
                <a:spcPts val="0"/>
              </a:spcAft>
              <a:buNone/>
              <a:defRPr>
                <a:solidFill>
                  <a:srgbClr val="434343"/>
                </a:solidFill>
              </a:defRPr>
            </a:lvl2pPr>
            <a:lvl3pPr lvl="2" rtl="0">
              <a:spcBef>
                <a:spcPts val="0"/>
              </a:spcBef>
              <a:spcAft>
                <a:spcPts val="0"/>
              </a:spcAft>
              <a:buNone/>
              <a:defRPr>
                <a:solidFill>
                  <a:srgbClr val="434343"/>
                </a:solidFill>
              </a:defRPr>
            </a:lvl3pPr>
            <a:lvl4pPr lvl="3" rtl="0">
              <a:spcBef>
                <a:spcPts val="0"/>
              </a:spcBef>
              <a:spcAft>
                <a:spcPts val="0"/>
              </a:spcAft>
              <a:buNone/>
              <a:defRPr>
                <a:solidFill>
                  <a:srgbClr val="434343"/>
                </a:solidFill>
              </a:defRPr>
            </a:lvl4pPr>
            <a:lvl5pPr lvl="4" rtl="0">
              <a:spcBef>
                <a:spcPts val="0"/>
              </a:spcBef>
              <a:spcAft>
                <a:spcPts val="0"/>
              </a:spcAft>
              <a:buNone/>
              <a:defRPr>
                <a:solidFill>
                  <a:srgbClr val="434343"/>
                </a:solidFill>
              </a:defRPr>
            </a:lvl5pPr>
            <a:lvl6pPr lvl="5" rtl="0">
              <a:spcBef>
                <a:spcPts val="0"/>
              </a:spcBef>
              <a:spcAft>
                <a:spcPts val="0"/>
              </a:spcAft>
              <a:buNone/>
              <a:defRPr>
                <a:solidFill>
                  <a:srgbClr val="434343"/>
                </a:solidFill>
              </a:defRPr>
            </a:lvl6pPr>
            <a:lvl7pPr lvl="6" rtl="0">
              <a:spcBef>
                <a:spcPts val="0"/>
              </a:spcBef>
              <a:spcAft>
                <a:spcPts val="0"/>
              </a:spcAft>
              <a:buNone/>
              <a:defRPr>
                <a:solidFill>
                  <a:srgbClr val="434343"/>
                </a:solidFill>
              </a:defRPr>
            </a:lvl7pPr>
            <a:lvl8pPr lvl="7" rtl="0">
              <a:spcBef>
                <a:spcPts val="0"/>
              </a:spcBef>
              <a:spcAft>
                <a:spcPts val="0"/>
              </a:spcAft>
              <a:buNone/>
              <a:defRPr>
                <a:solidFill>
                  <a:srgbClr val="434343"/>
                </a:solidFill>
              </a:defRPr>
            </a:lvl8pPr>
            <a:lvl9pPr lvl="8" rtl="0">
              <a:spcBef>
                <a:spcPts val="0"/>
              </a:spcBef>
              <a:spcAft>
                <a:spcPts val="0"/>
              </a:spcAft>
              <a:buNone/>
              <a:defRPr>
                <a:solidFill>
                  <a:srgbClr val="434343"/>
                </a:solidFill>
              </a:defRPr>
            </a:lvl9pPr>
          </a:lstStyle>
          <a:p>
            <a:endParaRPr/>
          </a:p>
        </p:txBody>
      </p:sp>
      <p:sp>
        <p:nvSpPr>
          <p:cNvPr id="615" name="Google Shape;615;p52"/>
          <p:cNvSpPr txBox="1">
            <a:spLocks noGrp="1"/>
          </p:cNvSpPr>
          <p:nvPr>
            <p:ph type="title"/>
          </p:nvPr>
        </p:nvSpPr>
        <p:spPr>
          <a:xfrm>
            <a:off x="184350" y="4257675"/>
            <a:ext cx="8692800" cy="124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200" b="1">
                <a:solidFill>
                  <a:srgbClr val="434343"/>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616" name="Google Shape;616;p52"/>
          <p:cNvPicPr preferRelativeResize="0"/>
          <p:nvPr/>
        </p:nvPicPr>
        <p:blipFill>
          <a:blip r:embed="rId4">
            <a:alphaModFix/>
          </a:blip>
          <a:stretch>
            <a:fillRect/>
          </a:stretch>
        </p:blipFill>
        <p:spPr>
          <a:xfrm>
            <a:off x="1990687" y="197475"/>
            <a:ext cx="5162637" cy="2052174"/>
          </a:xfrm>
          <a:prstGeom prst="rect">
            <a:avLst/>
          </a:prstGeom>
          <a:noFill/>
          <a:ln>
            <a:noFill/>
          </a:ln>
        </p:spPr>
      </p:pic>
      <p:sp>
        <p:nvSpPr>
          <p:cNvPr id="617" name="Google Shape;617;p52"/>
          <p:cNvSpPr/>
          <p:nvPr/>
        </p:nvSpPr>
        <p:spPr>
          <a:xfrm>
            <a:off x="0" y="2539500"/>
            <a:ext cx="9144000" cy="1118100"/>
          </a:xfrm>
          <a:prstGeom prst="rect">
            <a:avLst/>
          </a:prstGeom>
          <a:solidFill>
            <a:srgbClr val="3C509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618" name="Google Shape;618;p52"/>
          <p:cNvPicPr preferRelativeResize="0"/>
          <p:nvPr/>
        </p:nvPicPr>
        <p:blipFill rotWithShape="1">
          <a:blip r:embed="rId5">
            <a:alphaModFix/>
          </a:blip>
          <a:srcRect l="3191" t="7026" r="8415" b="2769"/>
          <a:stretch/>
        </p:blipFill>
        <p:spPr>
          <a:xfrm>
            <a:off x="7914959" y="2628649"/>
            <a:ext cx="1107591" cy="973300"/>
          </a:xfrm>
          <a:prstGeom prst="rect">
            <a:avLst/>
          </a:prstGeom>
          <a:noFill/>
          <a:ln>
            <a:noFill/>
          </a:ln>
        </p:spPr>
      </p:pic>
      <p:sp>
        <p:nvSpPr>
          <p:cNvPr id="619" name="Google Shape;619;p52"/>
          <p:cNvSpPr txBox="1"/>
          <p:nvPr/>
        </p:nvSpPr>
        <p:spPr>
          <a:xfrm>
            <a:off x="184350" y="2672225"/>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400" b="1">
              <a:solidFill>
                <a:srgbClr val="FFFFFF"/>
              </a:solidFill>
              <a:latin typeface="Open Sans"/>
              <a:ea typeface="Open Sans"/>
              <a:cs typeface="Open Sans"/>
              <a:sym typeface="Open Sans"/>
            </a:endParaRPr>
          </a:p>
        </p:txBody>
      </p:sp>
      <p:sp>
        <p:nvSpPr>
          <p:cNvPr id="620" name="Google Shape;620;p52"/>
          <p:cNvSpPr txBox="1"/>
          <p:nvPr/>
        </p:nvSpPr>
        <p:spPr>
          <a:xfrm>
            <a:off x="184350" y="3217050"/>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 b="1">
              <a:solidFill>
                <a:srgbClr val="FFFFFF"/>
              </a:solidFill>
              <a:latin typeface="Open Sans"/>
              <a:ea typeface="Open Sans"/>
              <a:cs typeface="Open Sans"/>
              <a:sym typeface="Open Sans"/>
            </a:endParaRPr>
          </a:p>
        </p:txBody>
      </p:sp>
      <p:sp>
        <p:nvSpPr>
          <p:cNvPr id="621" name="Google Shape;621;p52"/>
          <p:cNvSpPr txBox="1"/>
          <p:nvPr/>
        </p:nvSpPr>
        <p:spPr>
          <a:xfrm>
            <a:off x="7597200" y="2906100"/>
            <a:ext cx="1546800" cy="384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800" b="1">
                <a:solidFill>
                  <a:srgbClr val="FFFFFF"/>
                </a:solidFill>
                <a:latin typeface="Montserrat"/>
                <a:ea typeface="Montserrat"/>
                <a:cs typeface="Montserrat"/>
                <a:sym typeface="Montserrat"/>
              </a:rPr>
              <a:t>ALGEBRA 1</a:t>
            </a:r>
            <a:endParaRPr sz="1800">
              <a:solidFill>
                <a:srgbClr val="FFFFFF"/>
              </a:solidFill>
              <a:latin typeface="Montserrat"/>
              <a:ea typeface="Montserrat"/>
              <a:cs typeface="Montserrat"/>
              <a:sym typeface="Montserrat"/>
            </a:endParaRPr>
          </a:p>
        </p:txBody>
      </p:sp>
      <p:sp>
        <p:nvSpPr>
          <p:cNvPr id="622" name="Google Shape;622;p52"/>
          <p:cNvSpPr txBox="1">
            <a:spLocks noGrp="1"/>
          </p:cNvSpPr>
          <p:nvPr>
            <p:ph type="title" idx="2"/>
          </p:nvPr>
        </p:nvSpPr>
        <p:spPr>
          <a:xfrm>
            <a:off x="184350" y="2590800"/>
            <a:ext cx="6673800" cy="612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23" name="Google Shape;623;p52"/>
          <p:cNvSpPr txBox="1">
            <a:spLocks noGrp="1"/>
          </p:cNvSpPr>
          <p:nvPr>
            <p:ph type="subTitle" idx="3"/>
          </p:nvPr>
        </p:nvSpPr>
        <p:spPr>
          <a:xfrm>
            <a:off x="203200" y="3077050"/>
            <a:ext cx="7071900" cy="38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5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Alg1 - Learning Goal">
  <p:cSld name="CUSTOM_32">
    <p:spTree>
      <p:nvGrpSpPr>
        <p:cNvPr id="1" name="Shape 624"/>
        <p:cNvGrpSpPr/>
        <p:nvPr/>
      </p:nvGrpSpPr>
      <p:grpSpPr>
        <a:xfrm>
          <a:off x="0" y="0"/>
          <a:ext cx="0" cy="0"/>
          <a:chOff x="0" y="0"/>
          <a:chExt cx="0" cy="0"/>
        </a:xfrm>
      </p:grpSpPr>
      <p:sp>
        <p:nvSpPr>
          <p:cNvPr id="625" name="Google Shape;625;p53"/>
          <p:cNvSpPr/>
          <p:nvPr/>
        </p:nvSpPr>
        <p:spPr>
          <a:xfrm>
            <a:off x="0" y="-125"/>
            <a:ext cx="3048000" cy="63972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53"/>
          <p:cNvSpPr txBox="1"/>
          <p:nvPr/>
        </p:nvSpPr>
        <p:spPr>
          <a:xfrm>
            <a:off x="0" y="1431075"/>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Goal</a:t>
            </a:r>
            <a:endParaRPr sz="3200" b="1">
              <a:solidFill>
                <a:srgbClr val="FFFFFF"/>
              </a:solidFill>
              <a:latin typeface="Open Sans"/>
              <a:ea typeface="Open Sans"/>
              <a:cs typeface="Open Sans"/>
              <a:sym typeface="Open Sans"/>
            </a:endParaRPr>
          </a:p>
        </p:txBody>
      </p:sp>
      <p:pic>
        <p:nvPicPr>
          <p:cNvPr id="627" name="Google Shape;627;p53"/>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628" name="Google Shape;628;p53"/>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629" name="Google Shape;629;p53"/>
          <p:cNvSpPr txBox="1">
            <a:spLocks noGrp="1"/>
          </p:cNvSpPr>
          <p:nvPr>
            <p:ph type="title"/>
          </p:nvPr>
        </p:nvSpPr>
        <p:spPr>
          <a:xfrm>
            <a:off x="3410425" y="1431075"/>
            <a:ext cx="5399400" cy="3261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30" name="Google Shape;630;p53"/>
          <p:cNvSpPr txBox="1">
            <a:spLocks noGrp="1"/>
          </p:cNvSpPr>
          <p:nvPr>
            <p:ph type="subTitle" idx="1"/>
          </p:nvPr>
        </p:nvSpPr>
        <p:spPr>
          <a:xfrm>
            <a:off x="5101675" y="65050"/>
            <a:ext cx="3921600" cy="455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600">
                <a:solidFill>
                  <a:srgbClr val="3C509F"/>
                </a:solidFill>
                <a:latin typeface="Montserrat"/>
                <a:ea typeface="Montserrat"/>
                <a:cs typeface="Montserrat"/>
                <a:sym typeface="Montserrat"/>
              </a:defRPr>
            </a:lvl1pPr>
            <a:lvl2pPr lvl="1" algn="r" rtl="0">
              <a:spcBef>
                <a:spcPts val="0"/>
              </a:spcBef>
              <a:spcAft>
                <a:spcPts val="0"/>
              </a:spcAft>
              <a:buNone/>
              <a:defRPr>
                <a:solidFill>
                  <a:srgbClr val="3C509F"/>
                </a:solidFill>
              </a:defRPr>
            </a:lvl2pPr>
            <a:lvl3pPr lvl="2" algn="r" rtl="0">
              <a:spcBef>
                <a:spcPts val="0"/>
              </a:spcBef>
              <a:spcAft>
                <a:spcPts val="0"/>
              </a:spcAft>
              <a:buNone/>
              <a:defRPr>
                <a:solidFill>
                  <a:srgbClr val="3C509F"/>
                </a:solidFill>
              </a:defRPr>
            </a:lvl3pPr>
            <a:lvl4pPr lvl="3" algn="r" rtl="0">
              <a:spcBef>
                <a:spcPts val="0"/>
              </a:spcBef>
              <a:spcAft>
                <a:spcPts val="0"/>
              </a:spcAft>
              <a:buNone/>
              <a:defRPr>
                <a:solidFill>
                  <a:srgbClr val="3C509F"/>
                </a:solidFill>
              </a:defRPr>
            </a:lvl4pPr>
            <a:lvl5pPr lvl="4" algn="r" rtl="0">
              <a:spcBef>
                <a:spcPts val="0"/>
              </a:spcBef>
              <a:spcAft>
                <a:spcPts val="0"/>
              </a:spcAft>
              <a:buNone/>
              <a:defRPr>
                <a:solidFill>
                  <a:srgbClr val="3C509F"/>
                </a:solidFill>
              </a:defRPr>
            </a:lvl5pPr>
            <a:lvl6pPr lvl="5" algn="r" rtl="0">
              <a:spcBef>
                <a:spcPts val="0"/>
              </a:spcBef>
              <a:spcAft>
                <a:spcPts val="0"/>
              </a:spcAft>
              <a:buNone/>
              <a:defRPr>
                <a:solidFill>
                  <a:srgbClr val="3C509F"/>
                </a:solidFill>
              </a:defRPr>
            </a:lvl6pPr>
            <a:lvl7pPr lvl="6" algn="r" rtl="0">
              <a:spcBef>
                <a:spcPts val="0"/>
              </a:spcBef>
              <a:spcAft>
                <a:spcPts val="0"/>
              </a:spcAft>
              <a:buNone/>
              <a:defRPr>
                <a:solidFill>
                  <a:srgbClr val="3C509F"/>
                </a:solidFill>
              </a:defRPr>
            </a:lvl7pPr>
            <a:lvl8pPr lvl="7" algn="r" rtl="0">
              <a:spcBef>
                <a:spcPts val="0"/>
              </a:spcBef>
              <a:spcAft>
                <a:spcPts val="0"/>
              </a:spcAft>
              <a:buNone/>
              <a:defRPr>
                <a:solidFill>
                  <a:srgbClr val="3C509F"/>
                </a:solidFill>
              </a:defRPr>
            </a:lvl8pPr>
            <a:lvl9pPr lvl="8" algn="r" rtl="0">
              <a:spcBef>
                <a:spcPts val="0"/>
              </a:spcBef>
              <a:spcAft>
                <a:spcPts val="0"/>
              </a:spcAft>
              <a:buNone/>
              <a:defRPr>
                <a:solidFill>
                  <a:srgbClr val="3C509F"/>
                </a:solidFill>
              </a:defRPr>
            </a:lvl9pPr>
          </a:lstStyle>
          <a:p>
            <a:endParaRPr/>
          </a:p>
        </p:txBody>
      </p:sp>
      <p:pic>
        <p:nvPicPr>
          <p:cNvPr id="631" name="Google Shape;631;p53"/>
          <p:cNvPicPr preferRelativeResize="0"/>
          <p:nvPr/>
        </p:nvPicPr>
        <p:blipFill>
          <a:blip r:embed="rId4">
            <a:alphaModFix/>
          </a:blip>
          <a:stretch>
            <a:fillRect/>
          </a:stretch>
        </p:blipFill>
        <p:spPr>
          <a:xfrm>
            <a:off x="1060350" y="4457450"/>
            <a:ext cx="2078150" cy="1939625"/>
          </a:xfrm>
          <a:prstGeom prst="rect">
            <a:avLst/>
          </a:prstGeom>
          <a:noFill/>
          <a:ln>
            <a:noFill/>
          </a:ln>
        </p:spPr>
      </p:pic>
      <p:sp>
        <p:nvSpPr>
          <p:cNvPr id="632" name="Google Shape;632;p53"/>
          <p:cNvSpPr txBox="1"/>
          <p:nvPr/>
        </p:nvSpPr>
        <p:spPr>
          <a:xfrm>
            <a:off x="0" y="3912250"/>
            <a:ext cx="3048000" cy="1501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800" b="1">
                <a:solidFill>
                  <a:srgbClr val="FFFFFF"/>
                </a:solidFill>
                <a:latin typeface="Poppins"/>
                <a:ea typeface="Poppins"/>
                <a:cs typeface="Poppins"/>
                <a:sym typeface="Poppins"/>
              </a:rPr>
              <a:t>Algebra </a:t>
            </a:r>
            <a:br>
              <a:rPr lang="en" sz="4800" b="1">
                <a:solidFill>
                  <a:srgbClr val="FFFFFF"/>
                </a:solidFill>
                <a:latin typeface="Poppins"/>
                <a:ea typeface="Poppins"/>
                <a:cs typeface="Poppins"/>
                <a:sym typeface="Poppins"/>
              </a:rPr>
            </a:br>
            <a:r>
              <a:rPr lang="en" sz="4800" b="1">
                <a:solidFill>
                  <a:srgbClr val="FFFFFF"/>
                </a:solidFill>
                <a:latin typeface="Poppins"/>
                <a:ea typeface="Poppins"/>
                <a:cs typeface="Poppins"/>
                <a:sym typeface="Poppins"/>
              </a:rPr>
              <a:t>1</a:t>
            </a:r>
            <a:endParaRPr sz="4800">
              <a:solidFill>
                <a:srgbClr val="FFFFFF"/>
              </a:solidFill>
              <a:latin typeface="Poppins"/>
              <a:ea typeface="Poppins"/>
              <a:cs typeface="Poppins"/>
              <a:sym typeface="Poppin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Algebra 1">
  <p:cSld name="CUSTOM_33">
    <p:spTree>
      <p:nvGrpSpPr>
        <p:cNvPr id="1" name="Shape 633"/>
        <p:cNvGrpSpPr/>
        <p:nvPr/>
      </p:nvGrpSpPr>
      <p:grpSpPr>
        <a:xfrm>
          <a:off x="0" y="0"/>
          <a:ext cx="0" cy="0"/>
          <a:chOff x="0" y="0"/>
          <a:chExt cx="0" cy="0"/>
        </a:xfrm>
      </p:grpSpPr>
      <p:sp>
        <p:nvSpPr>
          <p:cNvPr id="634" name="Google Shape;634;p54"/>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54"/>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636" name="Google Shape;636;p5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637" name="Google Shape;637;p5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638" name="Google Shape;638;p54"/>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639" name="Google Shape;639;p54"/>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40" name="Google Shape;640;p54"/>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641" name="Google Shape;641;p54"/>
          <p:cNvPicPr preferRelativeResize="0"/>
          <p:nvPr/>
        </p:nvPicPr>
        <p:blipFill>
          <a:blip r:embed="rId4">
            <a:alphaModFix/>
          </a:blip>
          <a:stretch>
            <a:fillRect/>
          </a:stretch>
        </p:blipFill>
        <p:spPr>
          <a:xfrm>
            <a:off x="8544003" y="0"/>
            <a:ext cx="593996" cy="55440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Alg1 - Warm-up">
  <p:cSld name="CUSTOM_33_1">
    <p:spTree>
      <p:nvGrpSpPr>
        <p:cNvPr id="1" name="Shape 642"/>
        <p:cNvGrpSpPr/>
        <p:nvPr/>
      </p:nvGrpSpPr>
      <p:grpSpPr>
        <a:xfrm>
          <a:off x="0" y="0"/>
          <a:ext cx="0" cy="0"/>
          <a:chOff x="0" y="0"/>
          <a:chExt cx="0" cy="0"/>
        </a:xfrm>
      </p:grpSpPr>
      <p:sp>
        <p:nvSpPr>
          <p:cNvPr id="643" name="Google Shape;643;p55"/>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55"/>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645" name="Google Shape;645;p55"/>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646" name="Google Shape;646;p5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647" name="Google Shape;647;p55"/>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648" name="Google Shape;648;p55"/>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49" name="Google Shape;649;p55"/>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650" name="Google Shape;650;p55"/>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651" name="Google Shape;651;p55"/>
          <p:cNvSpPr/>
          <p:nvPr/>
        </p:nvSpPr>
        <p:spPr>
          <a:xfrm>
            <a:off x="-12300" y="547050"/>
            <a:ext cx="2386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652" name="Google Shape;652;p55"/>
          <p:cNvSpPr txBox="1"/>
          <p:nvPr/>
        </p:nvSpPr>
        <p:spPr>
          <a:xfrm>
            <a:off x="149100" y="547050"/>
            <a:ext cx="19416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a:t>
            </a: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Alg1 - WODB">
  <p:cSld name="CUSTOM_33_1_1">
    <p:spTree>
      <p:nvGrpSpPr>
        <p:cNvPr id="1" name="Shape 653"/>
        <p:cNvGrpSpPr/>
        <p:nvPr/>
      </p:nvGrpSpPr>
      <p:grpSpPr>
        <a:xfrm>
          <a:off x="0" y="0"/>
          <a:ext cx="0" cy="0"/>
          <a:chOff x="0" y="0"/>
          <a:chExt cx="0" cy="0"/>
        </a:xfrm>
      </p:grpSpPr>
      <p:sp>
        <p:nvSpPr>
          <p:cNvPr id="654" name="Google Shape;654;p56"/>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56"/>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656" name="Google Shape;656;p5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657" name="Google Shape;657;p5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658" name="Google Shape;658;p56"/>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659" name="Google Shape;659;p56"/>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60" name="Google Shape;660;p56"/>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661" name="Google Shape;661;p56"/>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662" name="Google Shape;662;p56"/>
          <p:cNvSpPr/>
          <p:nvPr/>
        </p:nvSpPr>
        <p:spPr>
          <a:xfrm>
            <a:off x="-12300" y="547050"/>
            <a:ext cx="3562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663" name="Google Shape;663;p56"/>
          <p:cNvSpPr txBox="1"/>
          <p:nvPr/>
        </p:nvSpPr>
        <p:spPr>
          <a:xfrm>
            <a:off x="156550" y="547050"/>
            <a:ext cx="3355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Open Sans"/>
                <a:ea typeface="Open Sans"/>
                <a:cs typeface="Open Sans"/>
                <a:sym typeface="Open Sans"/>
              </a:rPr>
              <a:t>Warm-up: Which One Doesn’t Belong?</a:t>
            </a:r>
            <a:endParaRPr sz="130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Alg1 - Math Talk">
  <p:cSld name="CUSTOM_33_1_1_1">
    <p:spTree>
      <p:nvGrpSpPr>
        <p:cNvPr id="1" name="Shape 664"/>
        <p:cNvGrpSpPr/>
        <p:nvPr/>
      </p:nvGrpSpPr>
      <p:grpSpPr>
        <a:xfrm>
          <a:off x="0" y="0"/>
          <a:ext cx="0" cy="0"/>
          <a:chOff x="0" y="0"/>
          <a:chExt cx="0" cy="0"/>
        </a:xfrm>
      </p:grpSpPr>
      <p:sp>
        <p:nvSpPr>
          <p:cNvPr id="665" name="Google Shape;665;p57"/>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57"/>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667" name="Google Shape;667;p57"/>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668" name="Google Shape;668;p57"/>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669" name="Google Shape;669;p57"/>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670" name="Google Shape;670;p57"/>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71" name="Google Shape;671;p57"/>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672" name="Google Shape;672;p57"/>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673" name="Google Shape;673;p57"/>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674" name="Google Shape;674;p57"/>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Math Talk</a:t>
            </a:r>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Alg1 - Notice and Wonder">
  <p:cSld name="CUSTOM_33_1_1_1_1">
    <p:spTree>
      <p:nvGrpSpPr>
        <p:cNvPr id="1" name="Shape 675"/>
        <p:cNvGrpSpPr/>
        <p:nvPr/>
      </p:nvGrpSpPr>
      <p:grpSpPr>
        <a:xfrm>
          <a:off x="0" y="0"/>
          <a:ext cx="0" cy="0"/>
          <a:chOff x="0" y="0"/>
          <a:chExt cx="0" cy="0"/>
        </a:xfrm>
      </p:grpSpPr>
      <p:sp>
        <p:nvSpPr>
          <p:cNvPr id="676" name="Google Shape;676;p58"/>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58"/>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678" name="Google Shape;678;p5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679" name="Google Shape;679;p5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680" name="Google Shape;680;p58"/>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681" name="Google Shape;681;p58"/>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82" name="Google Shape;682;p58"/>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683" name="Google Shape;683;p58"/>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684" name="Google Shape;684;p58"/>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685" name="Google Shape;685;p58"/>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Notice and Wonder</a:t>
            </a:r>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Alg1 - NW (not warm-up)">
  <p:cSld name="CUSTOM_33_1_1_1_1_1">
    <p:spTree>
      <p:nvGrpSpPr>
        <p:cNvPr id="1" name="Shape 686"/>
        <p:cNvGrpSpPr/>
        <p:nvPr/>
      </p:nvGrpSpPr>
      <p:grpSpPr>
        <a:xfrm>
          <a:off x="0" y="0"/>
          <a:ext cx="0" cy="0"/>
          <a:chOff x="0" y="0"/>
          <a:chExt cx="0" cy="0"/>
        </a:xfrm>
      </p:grpSpPr>
      <p:sp>
        <p:nvSpPr>
          <p:cNvPr id="687" name="Google Shape;687;p59"/>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59"/>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689" name="Google Shape;689;p59"/>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690" name="Google Shape;690;p59"/>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691" name="Google Shape;691;p59"/>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692" name="Google Shape;692;p59"/>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93" name="Google Shape;693;p59"/>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694" name="Google Shape;694;p59"/>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695" name="Google Shape;695;p59"/>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696" name="Google Shape;696;p59"/>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Notice and Wonder</a:t>
            </a:r>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Alg1 - Digital applet">
  <p:cSld name="CUSTOM_33_1_1_1_1_1_1">
    <p:spTree>
      <p:nvGrpSpPr>
        <p:cNvPr id="1" name="Shape 697"/>
        <p:cNvGrpSpPr/>
        <p:nvPr/>
      </p:nvGrpSpPr>
      <p:grpSpPr>
        <a:xfrm>
          <a:off x="0" y="0"/>
          <a:ext cx="0" cy="0"/>
          <a:chOff x="0" y="0"/>
          <a:chExt cx="0" cy="0"/>
        </a:xfrm>
      </p:grpSpPr>
      <p:sp>
        <p:nvSpPr>
          <p:cNvPr id="698" name="Google Shape;698;p60"/>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60"/>
          <p:cNvSpPr txBox="1">
            <a:spLocks noGrp="1"/>
          </p:cNvSpPr>
          <p:nvPr>
            <p:ph type="body" idx="1"/>
          </p:nvPr>
        </p:nvSpPr>
        <p:spPr>
          <a:xfrm>
            <a:off x="3336000" y="1162500"/>
            <a:ext cx="5346900" cy="4751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700" name="Google Shape;700;p60"/>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01" name="Google Shape;701;p6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02" name="Google Shape;702;p60"/>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703" name="Google Shape;703;p60"/>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04" name="Google Shape;704;p60"/>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705" name="Google Shape;705;p60"/>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706" name="Google Shape;706;p60"/>
          <p:cNvSpPr/>
          <p:nvPr/>
        </p:nvSpPr>
        <p:spPr>
          <a:xfrm>
            <a:off x="352853" y="2249439"/>
            <a:ext cx="2475900" cy="2359200"/>
          </a:xfrm>
          <a:prstGeom prst="ellipse">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7" name="Google Shape;707;p60"/>
          <p:cNvPicPr preferRelativeResize="0"/>
          <p:nvPr/>
        </p:nvPicPr>
        <p:blipFill rotWithShape="1">
          <a:blip r:embed="rId5">
            <a:alphaModFix/>
          </a:blip>
          <a:srcRect t="15403" b="17097"/>
          <a:stretch/>
        </p:blipFill>
        <p:spPr>
          <a:xfrm>
            <a:off x="480410" y="2674903"/>
            <a:ext cx="1865047" cy="1304942"/>
          </a:xfrm>
          <a:prstGeom prst="rect">
            <a:avLst/>
          </a:prstGeom>
          <a:noFill/>
          <a:ln>
            <a:noFill/>
          </a:ln>
        </p:spPr>
      </p:pic>
      <p:pic>
        <p:nvPicPr>
          <p:cNvPr id="708" name="Google Shape;708;p60"/>
          <p:cNvPicPr preferRelativeResize="0"/>
          <p:nvPr/>
        </p:nvPicPr>
        <p:blipFill>
          <a:blip r:embed="rId4">
            <a:alphaModFix/>
          </a:blip>
          <a:stretch>
            <a:fillRect/>
          </a:stretch>
        </p:blipFill>
        <p:spPr>
          <a:xfrm>
            <a:off x="939462" y="2817825"/>
            <a:ext cx="946925" cy="883775"/>
          </a:xfrm>
          <a:prstGeom prst="rect">
            <a:avLst/>
          </a:prstGeom>
          <a:noFill/>
          <a:ln>
            <a:noFill/>
          </a:ln>
        </p:spPr>
      </p:pic>
      <p:grpSp>
        <p:nvGrpSpPr>
          <p:cNvPr id="709" name="Google Shape;709;p60"/>
          <p:cNvGrpSpPr/>
          <p:nvPr/>
        </p:nvGrpSpPr>
        <p:grpSpPr>
          <a:xfrm>
            <a:off x="1611587" y="3368339"/>
            <a:ext cx="961144" cy="648708"/>
            <a:chOff x="4376850" y="2698575"/>
            <a:chExt cx="1746900" cy="1223746"/>
          </a:xfrm>
        </p:grpSpPr>
        <p:sp>
          <p:nvSpPr>
            <p:cNvPr id="710" name="Google Shape;710;p60"/>
            <p:cNvSpPr/>
            <p:nvPr/>
          </p:nvSpPr>
          <p:spPr>
            <a:xfrm>
              <a:off x="4376850" y="2698575"/>
              <a:ext cx="1746900" cy="1180200"/>
            </a:xfrm>
            <a:prstGeom prst="roundRect">
              <a:avLst>
                <a:gd name="adj" fmla="val 16667"/>
              </a:avLst>
            </a:prstGeom>
            <a:solidFill>
              <a:srgbClr val="3C509F"/>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1" name="Google Shape;711;p60"/>
            <p:cNvGrpSpPr/>
            <p:nvPr/>
          </p:nvGrpSpPr>
          <p:grpSpPr>
            <a:xfrm>
              <a:off x="5097702" y="3836344"/>
              <a:ext cx="305178" cy="85977"/>
              <a:chOff x="2704175" y="4079500"/>
              <a:chExt cx="992450" cy="279600"/>
            </a:xfrm>
          </p:grpSpPr>
          <p:sp>
            <p:nvSpPr>
              <p:cNvPr id="712" name="Google Shape;712;p60"/>
              <p:cNvSpPr/>
              <p:nvPr/>
            </p:nvSpPr>
            <p:spPr>
              <a:xfrm>
                <a:off x="2704175" y="4079500"/>
                <a:ext cx="279600" cy="279600"/>
              </a:xfrm>
              <a:prstGeom prst="ellipse">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60"/>
              <p:cNvSpPr/>
              <p:nvPr/>
            </p:nvSpPr>
            <p:spPr>
              <a:xfrm>
                <a:off x="3060600" y="4079500"/>
                <a:ext cx="279600" cy="279600"/>
              </a:xfrm>
              <a:prstGeom prst="ellipse">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60"/>
              <p:cNvSpPr/>
              <p:nvPr/>
            </p:nvSpPr>
            <p:spPr>
              <a:xfrm>
                <a:off x="3417025" y="4079500"/>
                <a:ext cx="279600" cy="279600"/>
              </a:xfrm>
              <a:prstGeom prst="ellipse">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715" name="Google Shape;715;p60"/>
          <p:cNvPicPr preferRelativeResize="0"/>
          <p:nvPr/>
        </p:nvPicPr>
        <p:blipFill>
          <a:blip r:embed="rId4">
            <a:alphaModFix/>
          </a:blip>
          <a:stretch>
            <a:fillRect/>
          </a:stretch>
        </p:blipFill>
        <p:spPr>
          <a:xfrm>
            <a:off x="1838425" y="3455889"/>
            <a:ext cx="507450" cy="47362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10">
  <p:cSld name="CUSTOM_13">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352575" y="61050"/>
            <a:ext cx="8333100" cy="792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3000" b="1">
                <a:solidFill>
                  <a:srgbClr val="8F34CF"/>
                </a:solidFill>
                <a:latin typeface="Open Sans"/>
                <a:ea typeface="Open Sans"/>
                <a:cs typeface="Open Sans"/>
                <a:sym typeface="Open Sans"/>
              </a:defRPr>
            </a:lvl1pPr>
            <a:lvl2pPr lvl="1" rtl="0">
              <a:spcBef>
                <a:spcPts val="0"/>
              </a:spcBef>
              <a:spcAft>
                <a:spcPts val="0"/>
              </a:spcAft>
              <a:buNone/>
              <a:defRPr sz="3000" b="1">
                <a:solidFill>
                  <a:srgbClr val="8F34CF"/>
                </a:solidFill>
                <a:latin typeface="Open Sans"/>
                <a:ea typeface="Open Sans"/>
                <a:cs typeface="Open Sans"/>
                <a:sym typeface="Open Sans"/>
              </a:defRPr>
            </a:lvl2pPr>
            <a:lvl3pPr lvl="2" rtl="0">
              <a:spcBef>
                <a:spcPts val="0"/>
              </a:spcBef>
              <a:spcAft>
                <a:spcPts val="0"/>
              </a:spcAft>
              <a:buNone/>
              <a:defRPr sz="3000" b="1">
                <a:solidFill>
                  <a:srgbClr val="8F34CF"/>
                </a:solidFill>
                <a:latin typeface="Open Sans"/>
                <a:ea typeface="Open Sans"/>
                <a:cs typeface="Open Sans"/>
                <a:sym typeface="Open Sans"/>
              </a:defRPr>
            </a:lvl3pPr>
            <a:lvl4pPr lvl="3" rtl="0">
              <a:spcBef>
                <a:spcPts val="0"/>
              </a:spcBef>
              <a:spcAft>
                <a:spcPts val="0"/>
              </a:spcAft>
              <a:buNone/>
              <a:defRPr sz="3000" b="1">
                <a:solidFill>
                  <a:srgbClr val="8F34CF"/>
                </a:solidFill>
                <a:latin typeface="Open Sans"/>
                <a:ea typeface="Open Sans"/>
                <a:cs typeface="Open Sans"/>
                <a:sym typeface="Open Sans"/>
              </a:defRPr>
            </a:lvl4pPr>
            <a:lvl5pPr lvl="4" rtl="0">
              <a:spcBef>
                <a:spcPts val="0"/>
              </a:spcBef>
              <a:spcAft>
                <a:spcPts val="0"/>
              </a:spcAft>
              <a:buNone/>
              <a:defRPr sz="3000" b="1">
                <a:solidFill>
                  <a:srgbClr val="8F34CF"/>
                </a:solidFill>
                <a:latin typeface="Open Sans"/>
                <a:ea typeface="Open Sans"/>
                <a:cs typeface="Open Sans"/>
                <a:sym typeface="Open Sans"/>
              </a:defRPr>
            </a:lvl5pPr>
            <a:lvl6pPr lvl="5" rtl="0">
              <a:spcBef>
                <a:spcPts val="0"/>
              </a:spcBef>
              <a:spcAft>
                <a:spcPts val="0"/>
              </a:spcAft>
              <a:buNone/>
              <a:defRPr sz="3000" b="1">
                <a:solidFill>
                  <a:srgbClr val="8F34CF"/>
                </a:solidFill>
                <a:latin typeface="Open Sans"/>
                <a:ea typeface="Open Sans"/>
                <a:cs typeface="Open Sans"/>
                <a:sym typeface="Open Sans"/>
              </a:defRPr>
            </a:lvl6pPr>
            <a:lvl7pPr lvl="6" rtl="0">
              <a:spcBef>
                <a:spcPts val="0"/>
              </a:spcBef>
              <a:spcAft>
                <a:spcPts val="0"/>
              </a:spcAft>
              <a:buNone/>
              <a:defRPr sz="3000" b="1">
                <a:solidFill>
                  <a:srgbClr val="8F34CF"/>
                </a:solidFill>
                <a:latin typeface="Open Sans"/>
                <a:ea typeface="Open Sans"/>
                <a:cs typeface="Open Sans"/>
                <a:sym typeface="Open Sans"/>
              </a:defRPr>
            </a:lvl7pPr>
            <a:lvl8pPr lvl="7" rtl="0">
              <a:spcBef>
                <a:spcPts val="0"/>
              </a:spcBef>
              <a:spcAft>
                <a:spcPts val="0"/>
              </a:spcAft>
              <a:buNone/>
              <a:defRPr sz="3000" b="1">
                <a:solidFill>
                  <a:srgbClr val="8F34CF"/>
                </a:solidFill>
                <a:latin typeface="Open Sans"/>
                <a:ea typeface="Open Sans"/>
                <a:cs typeface="Open Sans"/>
                <a:sym typeface="Open Sans"/>
              </a:defRPr>
            </a:lvl8pPr>
            <a:lvl9pPr lvl="8" rtl="0">
              <a:spcBef>
                <a:spcPts val="0"/>
              </a:spcBef>
              <a:spcAft>
                <a:spcPts val="0"/>
              </a:spcAft>
              <a:buNone/>
              <a:defRPr sz="3000" b="1">
                <a:solidFill>
                  <a:srgbClr val="8F34CF"/>
                </a:solidFill>
                <a:latin typeface="Open Sans"/>
                <a:ea typeface="Open Sans"/>
                <a:cs typeface="Open Sans"/>
                <a:sym typeface="Open Sans"/>
              </a:defRPr>
            </a:lvl9pPr>
          </a:lstStyle>
          <a:p>
            <a:endParaRPr/>
          </a:p>
        </p:txBody>
      </p:sp>
      <p:sp>
        <p:nvSpPr>
          <p:cNvPr id="37" name="Google Shape;37;p7"/>
          <p:cNvSpPr txBox="1"/>
          <p:nvPr/>
        </p:nvSpPr>
        <p:spPr>
          <a:xfrm>
            <a:off x="8542850" y="6477525"/>
            <a:ext cx="518100" cy="344100"/>
          </a:xfrm>
          <a:prstGeom prst="rect">
            <a:avLst/>
          </a:prstGeom>
          <a:noFill/>
          <a:ln>
            <a:noFill/>
          </a:ln>
        </p:spPr>
        <p:txBody>
          <a:bodyPr spcFirstLastPara="1" wrap="square" lIns="45700" tIns="45700" rIns="45700" bIns="45700" anchor="ctr" anchorCtr="0">
            <a:noAutofit/>
          </a:bodyPr>
          <a:lstStyle/>
          <a:p>
            <a:pPr marL="0" lvl="0" indent="0" algn="ctr" rtl="0">
              <a:spcBef>
                <a:spcPts val="0"/>
              </a:spcBef>
              <a:spcAft>
                <a:spcPts val="0"/>
              </a:spcAft>
              <a:buNone/>
            </a:pPr>
            <a:fld id="{00000000-1234-1234-1234-123412341234}" type="slidenum">
              <a:rPr lang="en" sz="1200">
                <a:solidFill>
                  <a:srgbClr val="606060"/>
                </a:solidFill>
                <a:latin typeface="Open Sans"/>
                <a:ea typeface="Open Sans"/>
                <a:cs typeface="Open Sans"/>
                <a:sym typeface="Open Sans"/>
              </a:rPr>
              <a:t>‹#›</a:t>
            </a:fld>
            <a:endParaRPr sz="1200">
              <a:latin typeface="Open Sans"/>
              <a:ea typeface="Open Sans"/>
              <a:cs typeface="Open Sans"/>
              <a:sym typeface="Open Sans"/>
            </a:endParaRPr>
          </a:p>
        </p:txBody>
      </p:sp>
      <p:pic>
        <p:nvPicPr>
          <p:cNvPr id="38" name="Google Shape;38;p7"/>
          <p:cNvPicPr preferRelativeResize="0"/>
          <p:nvPr/>
        </p:nvPicPr>
        <p:blipFill>
          <a:blip r:embed="rId2">
            <a:alphaModFix/>
          </a:blip>
          <a:stretch>
            <a:fillRect/>
          </a:stretch>
        </p:blipFill>
        <p:spPr>
          <a:xfrm>
            <a:off x="42675" y="6454312"/>
            <a:ext cx="1553025" cy="367315"/>
          </a:xfrm>
          <a:prstGeom prst="rect">
            <a:avLst/>
          </a:prstGeom>
          <a:noFill/>
          <a:ln>
            <a:noFill/>
          </a:ln>
        </p:spPr>
      </p:pic>
      <p:sp>
        <p:nvSpPr>
          <p:cNvPr id="39" name="Google Shape;39;p7"/>
          <p:cNvSpPr/>
          <p:nvPr/>
        </p:nvSpPr>
        <p:spPr>
          <a:xfrm flipH="1">
            <a:off x="8256679" y="-964237"/>
            <a:ext cx="1611900" cy="1396500"/>
          </a:xfrm>
          <a:prstGeom prst="hexagon">
            <a:avLst>
              <a:gd name="adj" fmla="val 25000"/>
              <a:gd name="vf" fmla="val 115470"/>
            </a:avLst>
          </a:prstGeom>
          <a:solidFill>
            <a:srgbClr val="8F34CF">
              <a:alpha val="68720"/>
            </a:srgbClr>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p:nvPr/>
        </p:nvSpPr>
        <p:spPr>
          <a:xfrm flipH="1">
            <a:off x="6999800" y="-268934"/>
            <a:ext cx="1611900" cy="1396500"/>
          </a:xfrm>
          <a:prstGeom prst="hexagon">
            <a:avLst>
              <a:gd name="adj" fmla="val 25000"/>
              <a:gd name="vf" fmla="val 115470"/>
            </a:avLst>
          </a:prstGeom>
          <a:solidFill>
            <a:srgbClr val="603198"/>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p:nvPr/>
        </p:nvSpPr>
        <p:spPr>
          <a:xfrm flipH="1">
            <a:off x="8256679" y="432276"/>
            <a:ext cx="1611900" cy="1396500"/>
          </a:xfrm>
          <a:prstGeom prst="hexagon">
            <a:avLst>
              <a:gd name="adj" fmla="val 25000"/>
              <a:gd name="vf" fmla="val 115470"/>
            </a:avLst>
          </a:prstGeom>
          <a:solidFill>
            <a:srgbClr val="603198"/>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7"/>
          <p:cNvSpPr/>
          <p:nvPr/>
        </p:nvSpPr>
        <p:spPr>
          <a:xfrm flipH="1">
            <a:off x="8256673" y="1828806"/>
            <a:ext cx="1611900" cy="1396500"/>
          </a:xfrm>
          <a:prstGeom prst="hexagon">
            <a:avLst>
              <a:gd name="adj" fmla="val 25000"/>
              <a:gd name="vf" fmla="val 115470"/>
            </a:avLst>
          </a:prstGeom>
          <a:solidFill>
            <a:srgbClr val="8F34C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7"/>
          <p:cNvSpPr/>
          <p:nvPr/>
        </p:nvSpPr>
        <p:spPr>
          <a:xfrm flipH="1">
            <a:off x="8256673" y="3225327"/>
            <a:ext cx="1611900" cy="1396500"/>
          </a:xfrm>
          <a:prstGeom prst="hexagon">
            <a:avLst>
              <a:gd name="adj" fmla="val 25000"/>
              <a:gd name="vf" fmla="val 115470"/>
            </a:avLst>
          </a:prstGeom>
          <a:solidFill>
            <a:srgbClr val="603198"/>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7"/>
          <p:cNvSpPr/>
          <p:nvPr/>
        </p:nvSpPr>
        <p:spPr>
          <a:xfrm flipH="1">
            <a:off x="5758859" y="-964213"/>
            <a:ext cx="1611900" cy="1396500"/>
          </a:xfrm>
          <a:prstGeom prst="hexagon">
            <a:avLst>
              <a:gd name="adj" fmla="val 25000"/>
              <a:gd name="vf" fmla="val 115470"/>
            </a:avLst>
          </a:prstGeom>
          <a:solidFill>
            <a:srgbClr val="8F34C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7"/>
          <p:cNvSpPr txBox="1">
            <a:spLocks noGrp="1"/>
          </p:cNvSpPr>
          <p:nvPr>
            <p:ph type="body" idx="1"/>
          </p:nvPr>
        </p:nvSpPr>
        <p:spPr>
          <a:xfrm>
            <a:off x="461100" y="1209950"/>
            <a:ext cx="8221800" cy="5169000"/>
          </a:xfrm>
          <a:prstGeom prst="rect">
            <a:avLst/>
          </a:prstGeom>
          <a:noFill/>
          <a:ln>
            <a:noFill/>
          </a:ln>
        </p:spPr>
        <p:txBody>
          <a:bodyPr spcFirstLastPara="1" wrap="square" lIns="91425" tIns="91425" rIns="91425" bIns="91425" anchor="t" anchorCtr="0">
            <a:noAutofit/>
          </a:bodyPr>
          <a:lstStyle>
            <a:lvl1pPr marL="457200" lvl="0" indent="-381000" rtl="0">
              <a:lnSpc>
                <a:spcPct val="115000"/>
              </a:lnSpc>
              <a:spcBef>
                <a:spcPts val="0"/>
              </a:spcBef>
              <a:spcAft>
                <a:spcPts val="0"/>
              </a:spcAft>
              <a:buClr>
                <a:srgbClr val="8F34CF"/>
              </a:buClr>
              <a:buSzPts val="2400"/>
              <a:buFont typeface="Open Sans"/>
              <a:buChar char="●"/>
              <a:defRPr sz="2400">
                <a:latin typeface="Open Sans"/>
                <a:ea typeface="Open Sans"/>
                <a:cs typeface="Open Sans"/>
                <a:sym typeface="Open Sans"/>
              </a:defRPr>
            </a:lvl1pPr>
            <a:lvl2pPr marL="914400" lvl="1"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2pPr>
            <a:lvl3pPr marL="1371600" lvl="2"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3pPr>
            <a:lvl4pPr marL="1828800" lvl="3"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4pPr>
            <a:lvl5pPr marL="2286000" lvl="4"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5pPr>
            <a:lvl6pPr marL="2743200" lvl="5"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6pPr>
            <a:lvl7pPr marL="3200400" lvl="6"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7pPr>
            <a:lvl8pPr marL="3657600" lvl="7"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8pPr>
            <a:lvl9pPr marL="4114800" lvl="8" indent="-381000" rtl="0">
              <a:lnSpc>
                <a:spcPct val="115000"/>
              </a:lnSpc>
              <a:spcBef>
                <a:spcPts val="1000"/>
              </a:spcBef>
              <a:spcAft>
                <a:spcPts val="1000"/>
              </a:spcAft>
              <a:buClr>
                <a:srgbClr val="8F34CF"/>
              </a:buClr>
              <a:buSzPts val="2400"/>
              <a:buFont typeface="Open Sans"/>
              <a:buChar char="■"/>
              <a:defRPr sz="2400">
                <a:latin typeface="Open Sans"/>
                <a:ea typeface="Open Sans"/>
                <a:cs typeface="Open Sans"/>
                <a:sym typeface="Open Sans"/>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Alg1 - Learning Targets">
  <p:cSld name="CUSTOM_34">
    <p:spTree>
      <p:nvGrpSpPr>
        <p:cNvPr id="1" name="Shape 716"/>
        <p:cNvGrpSpPr/>
        <p:nvPr/>
      </p:nvGrpSpPr>
      <p:grpSpPr>
        <a:xfrm>
          <a:off x="0" y="0"/>
          <a:ext cx="0" cy="0"/>
          <a:chOff x="0" y="0"/>
          <a:chExt cx="0" cy="0"/>
        </a:xfrm>
      </p:grpSpPr>
      <p:sp>
        <p:nvSpPr>
          <p:cNvPr id="717" name="Google Shape;717;p61"/>
          <p:cNvSpPr/>
          <p:nvPr/>
        </p:nvSpPr>
        <p:spPr>
          <a:xfrm>
            <a:off x="6096000" y="0"/>
            <a:ext cx="3048000" cy="63972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61"/>
          <p:cNvSpPr txBox="1"/>
          <p:nvPr/>
        </p:nvSpPr>
        <p:spPr>
          <a:xfrm>
            <a:off x="6096000" y="1431200"/>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Targets</a:t>
            </a:r>
            <a:endParaRPr sz="3200" b="1">
              <a:solidFill>
                <a:srgbClr val="FFFFFF"/>
              </a:solidFill>
              <a:latin typeface="Open Sans"/>
              <a:ea typeface="Open Sans"/>
              <a:cs typeface="Open Sans"/>
              <a:sym typeface="Open Sans"/>
            </a:endParaRPr>
          </a:p>
        </p:txBody>
      </p:sp>
      <p:pic>
        <p:nvPicPr>
          <p:cNvPr id="719" name="Google Shape;719;p6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20" name="Google Shape;720;p6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21" name="Google Shape;721;p61"/>
          <p:cNvSpPr txBox="1">
            <a:spLocks noGrp="1"/>
          </p:cNvSpPr>
          <p:nvPr>
            <p:ph type="subTitle" idx="1"/>
          </p:nvPr>
        </p:nvSpPr>
        <p:spPr>
          <a:xfrm>
            <a:off x="42675" y="46475"/>
            <a:ext cx="3921600" cy="45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a:solidFill>
                  <a:srgbClr val="3C509F"/>
                </a:solidFill>
                <a:latin typeface="Montserrat"/>
                <a:ea typeface="Montserrat"/>
                <a:cs typeface="Montserrat"/>
                <a:sym typeface="Montserrat"/>
              </a:defRPr>
            </a:lvl1pPr>
            <a:lvl2pPr lvl="1" rtl="0">
              <a:spcBef>
                <a:spcPts val="0"/>
              </a:spcBef>
              <a:spcAft>
                <a:spcPts val="0"/>
              </a:spcAft>
              <a:buNone/>
              <a:defRPr>
                <a:solidFill>
                  <a:srgbClr val="3C509F"/>
                </a:solidFill>
              </a:defRPr>
            </a:lvl2pPr>
            <a:lvl3pPr lvl="2" rtl="0">
              <a:spcBef>
                <a:spcPts val="0"/>
              </a:spcBef>
              <a:spcAft>
                <a:spcPts val="0"/>
              </a:spcAft>
              <a:buNone/>
              <a:defRPr>
                <a:solidFill>
                  <a:srgbClr val="3C509F"/>
                </a:solidFill>
              </a:defRPr>
            </a:lvl3pPr>
            <a:lvl4pPr lvl="3" rtl="0">
              <a:spcBef>
                <a:spcPts val="0"/>
              </a:spcBef>
              <a:spcAft>
                <a:spcPts val="0"/>
              </a:spcAft>
              <a:buNone/>
              <a:defRPr>
                <a:solidFill>
                  <a:srgbClr val="3C509F"/>
                </a:solidFill>
              </a:defRPr>
            </a:lvl4pPr>
            <a:lvl5pPr lvl="4" rtl="0">
              <a:spcBef>
                <a:spcPts val="0"/>
              </a:spcBef>
              <a:spcAft>
                <a:spcPts val="0"/>
              </a:spcAft>
              <a:buNone/>
              <a:defRPr>
                <a:solidFill>
                  <a:srgbClr val="3C509F"/>
                </a:solidFill>
              </a:defRPr>
            </a:lvl5pPr>
            <a:lvl6pPr lvl="5" rtl="0">
              <a:spcBef>
                <a:spcPts val="0"/>
              </a:spcBef>
              <a:spcAft>
                <a:spcPts val="0"/>
              </a:spcAft>
              <a:buNone/>
              <a:defRPr>
                <a:solidFill>
                  <a:srgbClr val="3C509F"/>
                </a:solidFill>
              </a:defRPr>
            </a:lvl6pPr>
            <a:lvl7pPr lvl="6" rtl="0">
              <a:spcBef>
                <a:spcPts val="0"/>
              </a:spcBef>
              <a:spcAft>
                <a:spcPts val="0"/>
              </a:spcAft>
              <a:buNone/>
              <a:defRPr>
                <a:solidFill>
                  <a:srgbClr val="3C509F"/>
                </a:solidFill>
              </a:defRPr>
            </a:lvl7pPr>
            <a:lvl8pPr lvl="7" rtl="0">
              <a:spcBef>
                <a:spcPts val="0"/>
              </a:spcBef>
              <a:spcAft>
                <a:spcPts val="0"/>
              </a:spcAft>
              <a:buNone/>
              <a:defRPr>
                <a:solidFill>
                  <a:srgbClr val="3C509F"/>
                </a:solidFill>
              </a:defRPr>
            </a:lvl8pPr>
            <a:lvl9pPr lvl="8" rtl="0">
              <a:spcBef>
                <a:spcPts val="0"/>
              </a:spcBef>
              <a:spcAft>
                <a:spcPts val="0"/>
              </a:spcAft>
              <a:buNone/>
              <a:defRPr>
                <a:solidFill>
                  <a:srgbClr val="3C509F"/>
                </a:solidFill>
              </a:defRPr>
            </a:lvl9pPr>
          </a:lstStyle>
          <a:p>
            <a:endParaRPr/>
          </a:p>
        </p:txBody>
      </p:sp>
      <p:pic>
        <p:nvPicPr>
          <p:cNvPr id="722" name="Google Shape;722;p61"/>
          <p:cNvPicPr preferRelativeResize="0"/>
          <p:nvPr/>
        </p:nvPicPr>
        <p:blipFill>
          <a:blip r:embed="rId4">
            <a:alphaModFix/>
          </a:blip>
          <a:stretch>
            <a:fillRect/>
          </a:stretch>
        </p:blipFill>
        <p:spPr>
          <a:xfrm>
            <a:off x="7111100" y="4457575"/>
            <a:ext cx="2078150" cy="1939625"/>
          </a:xfrm>
          <a:prstGeom prst="rect">
            <a:avLst/>
          </a:prstGeom>
          <a:noFill/>
          <a:ln>
            <a:noFill/>
          </a:ln>
        </p:spPr>
      </p:pic>
      <p:sp>
        <p:nvSpPr>
          <p:cNvPr id="723" name="Google Shape;723;p61"/>
          <p:cNvSpPr txBox="1"/>
          <p:nvPr/>
        </p:nvSpPr>
        <p:spPr>
          <a:xfrm>
            <a:off x="6050750" y="3912375"/>
            <a:ext cx="3048000" cy="1501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800" b="1">
                <a:solidFill>
                  <a:srgbClr val="FFFFFF"/>
                </a:solidFill>
                <a:latin typeface="Poppins"/>
                <a:ea typeface="Poppins"/>
                <a:cs typeface="Poppins"/>
                <a:sym typeface="Poppins"/>
              </a:rPr>
              <a:t>Algebra </a:t>
            </a:r>
            <a:br>
              <a:rPr lang="en" sz="4800" b="1">
                <a:solidFill>
                  <a:srgbClr val="FFFFFF"/>
                </a:solidFill>
                <a:latin typeface="Poppins"/>
                <a:ea typeface="Poppins"/>
                <a:cs typeface="Poppins"/>
                <a:sym typeface="Poppins"/>
              </a:rPr>
            </a:br>
            <a:r>
              <a:rPr lang="en" sz="4800" b="1">
                <a:solidFill>
                  <a:srgbClr val="FFFFFF"/>
                </a:solidFill>
                <a:latin typeface="Poppins"/>
                <a:ea typeface="Poppins"/>
                <a:cs typeface="Poppins"/>
                <a:sym typeface="Poppins"/>
              </a:rPr>
              <a:t>1</a:t>
            </a:r>
            <a:endParaRPr sz="4800">
              <a:solidFill>
                <a:srgbClr val="FFFFFF"/>
              </a:solidFill>
              <a:latin typeface="Poppins"/>
              <a:ea typeface="Poppins"/>
              <a:cs typeface="Poppins"/>
              <a:sym typeface="Poppins"/>
            </a:endParaRPr>
          </a:p>
        </p:txBody>
      </p:sp>
      <p:sp>
        <p:nvSpPr>
          <p:cNvPr id="724" name="Google Shape;724;p61"/>
          <p:cNvSpPr txBox="1">
            <a:spLocks noGrp="1"/>
          </p:cNvSpPr>
          <p:nvPr>
            <p:ph type="body" idx="2"/>
          </p:nvPr>
        </p:nvSpPr>
        <p:spPr>
          <a:xfrm>
            <a:off x="362425" y="1435608"/>
            <a:ext cx="5399400" cy="3174300"/>
          </a:xfrm>
          <a:prstGeom prst="rect">
            <a:avLst/>
          </a:prstGeom>
          <a:noFill/>
          <a:ln>
            <a:noFill/>
          </a:ln>
        </p:spPr>
        <p:txBody>
          <a:bodyPr spcFirstLastPara="1" wrap="square" lIns="91425" tIns="91425" rIns="91425" bIns="91425" anchor="t" anchorCtr="0">
            <a:noAutofit/>
          </a:bodyPr>
          <a:lstStyle>
            <a:lvl1pPr marL="457200" lvl="0" indent="-419100" rtl="0">
              <a:lnSpc>
                <a:spcPct val="115000"/>
              </a:lnSpc>
              <a:spcBef>
                <a:spcPts val="0"/>
              </a:spcBef>
              <a:spcAft>
                <a:spcPts val="0"/>
              </a:spcAft>
              <a:buClr>
                <a:srgbClr val="3C509F"/>
              </a:buClr>
              <a:buSzPts val="3000"/>
              <a:buFont typeface="Open Sans"/>
              <a:buChar char="●"/>
              <a:defRPr sz="3000">
                <a:latin typeface="Open Sans"/>
                <a:ea typeface="Open Sans"/>
                <a:cs typeface="Open Sans"/>
                <a:sym typeface="Open Sans"/>
              </a:defRPr>
            </a:lvl1pPr>
            <a:lvl2pPr marL="914400" lvl="1" indent="-419100" rtl="0">
              <a:lnSpc>
                <a:spcPct val="115000"/>
              </a:lnSpc>
              <a:spcBef>
                <a:spcPts val="1000"/>
              </a:spcBef>
              <a:spcAft>
                <a:spcPts val="0"/>
              </a:spcAft>
              <a:buClr>
                <a:srgbClr val="3C509F"/>
              </a:buClr>
              <a:buSzPts val="3000"/>
              <a:buFont typeface="Open Sans"/>
              <a:buChar char="○"/>
              <a:defRPr sz="3000">
                <a:latin typeface="Open Sans"/>
                <a:ea typeface="Open Sans"/>
                <a:cs typeface="Open Sans"/>
                <a:sym typeface="Open Sans"/>
              </a:defRPr>
            </a:lvl2pPr>
            <a:lvl3pPr marL="1371600" lvl="2" indent="-419100" rtl="0">
              <a:lnSpc>
                <a:spcPct val="115000"/>
              </a:lnSpc>
              <a:spcBef>
                <a:spcPts val="1000"/>
              </a:spcBef>
              <a:spcAft>
                <a:spcPts val="0"/>
              </a:spcAft>
              <a:buClr>
                <a:srgbClr val="3C509F"/>
              </a:buClr>
              <a:buSzPts val="3000"/>
              <a:buFont typeface="Open Sans"/>
              <a:buChar char="■"/>
              <a:defRPr sz="3000">
                <a:latin typeface="Open Sans"/>
                <a:ea typeface="Open Sans"/>
                <a:cs typeface="Open Sans"/>
                <a:sym typeface="Open Sans"/>
              </a:defRPr>
            </a:lvl3pPr>
            <a:lvl4pPr marL="1828800" lvl="3" indent="-419100" rtl="0">
              <a:lnSpc>
                <a:spcPct val="115000"/>
              </a:lnSpc>
              <a:spcBef>
                <a:spcPts val="1000"/>
              </a:spcBef>
              <a:spcAft>
                <a:spcPts val="0"/>
              </a:spcAft>
              <a:buClr>
                <a:srgbClr val="3C509F"/>
              </a:buClr>
              <a:buSzPts val="3000"/>
              <a:buFont typeface="Open Sans"/>
              <a:buChar char="●"/>
              <a:defRPr sz="3000">
                <a:latin typeface="Open Sans"/>
                <a:ea typeface="Open Sans"/>
                <a:cs typeface="Open Sans"/>
                <a:sym typeface="Open Sans"/>
              </a:defRPr>
            </a:lvl4pPr>
            <a:lvl5pPr marL="2286000" lvl="4" indent="-419100" rtl="0">
              <a:lnSpc>
                <a:spcPct val="115000"/>
              </a:lnSpc>
              <a:spcBef>
                <a:spcPts val="1000"/>
              </a:spcBef>
              <a:spcAft>
                <a:spcPts val="0"/>
              </a:spcAft>
              <a:buClr>
                <a:srgbClr val="3C509F"/>
              </a:buClr>
              <a:buSzPts val="3000"/>
              <a:buFont typeface="Open Sans"/>
              <a:buChar char="○"/>
              <a:defRPr sz="3000">
                <a:latin typeface="Open Sans"/>
                <a:ea typeface="Open Sans"/>
                <a:cs typeface="Open Sans"/>
                <a:sym typeface="Open Sans"/>
              </a:defRPr>
            </a:lvl5pPr>
            <a:lvl6pPr marL="2743200" lvl="5" indent="-419100" rtl="0">
              <a:lnSpc>
                <a:spcPct val="115000"/>
              </a:lnSpc>
              <a:spcBef>
                <a:spcPts val="1000"/>
              </a:spcBef>
              <a:spcAft>
                <a:spcPts val="0"/>
              </a:spcAft>
              <a:buClr>
                <a:srgbClr val="3C509F"/>
              </a:buClr>
              <a:buSzPts val="3000"/>
              <a:buFont typeface="Open Sans"/>
              <a:buChar char="■"/>
              <a:defRPr sz="3000">
                <a:latin typeface="Open Sans"/>
                <a:ea typeface="Open Sans"/>
                <a:cs typeface="Open Sans"/>
                <a:sym typeface="Open Sans"/>
              </a:defRPr>
            </a:lvl6pPr>
            <a:lvl7pPr marL="3200400" lvl="6" indent="-419100" rtl="0">
              <a:lnSpc>
                <a:spcPct val="115000"/>
              </a:lnSpc>
              <a:spcBef>
                <a:spcPts val="1000"/>
              </a:spcBef>
              <a:spcAft>
                <a:spcPts val="0"/>
              </a:spcAft>
              <a:buClr>
                <a:srgbClr val="3C509F"/>
              </a:buClr>
              <a:buSzPts val="3000"/>
              <a:buFont typeface="Open Sans"/>
              <a:buChar char="●"/>
              <a:defRPr sz="3000">
                <a:latin typeface="Open Sans"/>
                <a:ea typeface="Open Sans"/>
                <a:cs typeface="Open Sans"/>
                <a:sym typeface="Open Sans"/>
              </a:defRPr>
            </a:lvl7pPr>
            <a:lvl8pPr marL="3657600" lvl="7" indent="-419100" rtl="0">
              <a:lnSpc>
                <a:spcPct val="115000"/>
              </a:lnSpc>
              <a:spcBef>
                <a:spcPts val="1000"/>
              </a:spcBef>
              <a:spcAft>
                <a:spcPts val="0"/>
              </a:spcAft>
              <a:buClr>
                <a:srgbClr val="3C509F"/>
              </a:buClr>
              <a:buSzPts val="3000"/>
              <a:buFont typeface="Open Sans"/>
              <a:buChar char="○"/>
              <a:defRPr sz="3000">
                <a:latin typeface="Open Sans"/>
                <a:ea typeface="Open Sans"/>
                <a:cs typeface="Open Sans"/>
                <a:sym typeface="Open Sans"/>
              </a:defRPr>
            </a:lvl8pPr>
            <a:lvl9pPr marL="4114800" lvl="8" indent="-419100" rtl="0">
              <a:lnSpc>
                <a:spcPct val="115000"/>
              </a:lnSpc>
              <a:spcBef>
                <a:spcPts val="1000"/>
              </a:spcBef>
              <a:spcAft>
                <a:spcPts val="1000"/>
              </a:spcAft>
              <a:buClr>
                <a:srgbClr val="3C509F"/>
              </a:buClr>
              <a:buSzPts val="3000"/>
              <a:buFont typeface="Open Sans"/>
              <a:buChar char="■"/>
              <a:defRPr sz="3000">
                <a:latin typeface="Open Sans"/>
                <a:ea typeface="Open Sans"/>
                <a:cs typeface="Open Sans"/>
                <a:sym typeface="Open Sans"/>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Alg1 - Lesson Synthesis">
  <p:cSld name="CUSTOM_35">
    <p:spTree>
      <p:nvGrpSpPr>
        <p:cNvPr id="1" name="Shape 725"/>
        <p:cNvGrpSpPr/>
        <p:nvPr/>
      </p:nvGrpSpPr>
      <p:grpSpPr>
        <a:xfrm>
          <a:off x="0" y="0"/>
          <a:ext cx="0" cy="0"/>
          <a:chOff x="0" y="0"/>
          <a:chExt cx="0" cy="0"/>
        </a:xfrm>
      </p:grpSpPr>
      <p:sp>
        <p:nvSpPr>
          <p:cNvPr id="726" name="Google Shape;726;p62"/>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62"/>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728" name="Google Shape;728;p62"/>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29" name="Google Shape;729;p6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30" name="Google Shape;730;p62"/>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731" name="Google Shape;731;p62"/>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32" name="Google Shape;732;p62"/>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733" name="Google Shape;733;p62"/>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734" name="Google Shape;734;p62"/>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62"/>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Alg1 - Cool-down">
  <p:cSld name="CUSTOM_35_1">
    <p:spTree>
      <p:nvGrpSpPr>
        <p:cNvPr id="1" name="Shape 736"/>
        <p:cNvGrpSpPr/>
        <p:nvPr/>
      </p:nvGrpSpPr>
      <p:grpSpPr>
        <a:xfrm>
          <a:off x="0" y="0"/>
          <a:ext cx="0" cy="0"/>
          <a:chOff x="0" y="0"/>
          <a:chExt cx="0" cy="0"/>
        </a:xfrm>
      </p:grpSpPr>
      <p:sp>
        <p:nvSpPr>
          <p:cNvPr id="737" name="Google Shape;737;p63"/>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63"/>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739" name="Google Shape;739;p63"/>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40" name="Google Shape;740;p63"/>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41" name="Google Shape;741;p63"/>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742" name="Google Shape;742;p63"/>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43" name="Google Shape;743;p63"/>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744" name="Google Shape;744;p63"/>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745" name="Google Shape;745;p63"/>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746" name="Google Shape;746;p63"/>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63"/>
          <p:cNvSpPr txBox="1"/>
          <p:nvPr/>
        </p:nvSpPr>
        <p:spPr>
          <a:xfrm>
            <a:off x="7248300" y="553075"/>
            <a:ext cx="17988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Cool-down</a:t>
            </a:r>
            <a:endParaRPr b="1">
              <a:solidFill>
                <a:srgbClr val="FFFFFF"/>
              </a:solidFill>
              <a:latin typeface="Open Sans"/>
              <a:ea typeface="Open Sans"/>
              <a:cs typeface="Open Sans"/>
              <a:sym typeface="Open San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Alg1 - Glossary">
  <p:cSld name="CUSTOM_36">
    <p:spTree>
      <p:nvGrpSpPr>
        <p:cNvPr id="1" name="Shape 748"/>
        <p:cNvGrpSpPr/>
        <p:nvPr/>
      </p:nvGrpSpPr>
      <p:grpSpPr>
        <a:xfrm>
          <a:off x="0" y="0"/>
          <a:ext cx="0" cy="0"/>
          <a:chOff x="0" y="0"/>
          <a:chExt cx="0" cy="0"/>
        </a:xfrm>
      </p:grpSpPr>
      <p:sp>
        <p:nvSpPr>
          <p:cNvPr id="749" name="Google Shape;749;p64"/>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0" name="Google Shape;750;p64"/>
          <p:cNvPicPr preferRelativeResize="0"/>
          <p:nvPr/>
        </p:nvPicPr>
        <p:blipFill>
          <a:blip r:embed="rId2">
            <a:alphaModFix/>
          </a:blip>
          <a:stretch>
            <a:fillRect/>
          </a:stretch>
        </p:blipFill>
        <p:spPr>
          <a:xfrm>
            <a:off x="8544003" y="0"/>
            <a:ext cx="593996" cy="554400"/>
          </a:xfrm>
          <a:prstGeom prst="rect">
            <a:avLst/>
          </a:prstGeom>
          <a:noFill/>
          <a:ln>
            <a:noFill/>
          </a:ln>
        </p:spPr>
      </p:pic>
      <p:pic>
        <p:nvPicPr>
          <p:cNvPr id="751" name="Google Shape;751;p64"/>
          <p:cNvPicPr preferRelativeResize="0"/>
          <p:nvPr/>
        </p:nvPicPr>
        <p:blipFill>
          <a:blip r:embed="rId3">
            <a:alphaModFix/>
          </a:blip>
          <a:stretch>
            <a:fillRect/>
          </a:stretch>
        </p:blipFill>
        <p:spPr>
          <a:xfrm>
            <a:off x="42675" y="6477539"/>
            <a:ext cx="1454830" cy="344085"/>
          </a:xfrm>
          <a:prstGeom prst="rect">
            <a:avLst/>
          </a:prstGeom>
          <a:noFill/>
          <a:ln>
            <a:noFill/>
          </a:ln>
        </p:spPr>
      </p:pic>
      <p:pic>
        <p:nvPicPr>
          <p:cNvPr id="752" name="Google Shape;752;p64"/>
          <p:cNvPicPr preferRelativeResize="0"/>
          <p:nvPr/>
        </p:nvPicPr>
        <p:blipFill rotWithShape="1">
          <a:blip r:embed="rId4">
            <a:alphaModFix/>
          </a:blip>
          <a:srcRect l="10213" t="36663" r="8465" b="34224"/>
          <a:stretch/>
        </p:blipFill>
        <p:spPr>
          <a:xfrm>
            <a:off x="7672150" y="6498125"/>
            <a:ext cx="1388799" cy="279674"/>
          </a:xfrm>
          <a:prstGeom prst="rect">
            <a:avLst/>
          </a:prstGeom>
          <a:noFill/>
          <a:ln>
            <a:noFill/>
          </a:ln>
        </p:spPr>
      </p:pic>
      <p:sp>
        <p:nvSpPr>
          <p:cNvPr id="753" name="Google Shape;753;p64"/>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54" name="Google Shape;754;p64"/>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sp>
        <p:nvSpPr>
          <p:cNvPr id="755" name="Google Shape;755;p64"/>
          <p:cNvSpPr txBox="1">
            <a:spLocks noGrp="1"/>
          </p:cNvSpPr>
          <p:nvPr>
            <p:ph type="title"/>
          </p:nvPr>
        </p:nvSpPr>
        <p:spPr>
          <a:xfrm>
            <a:off x="390300" y="724825"/>
            <a:ext cx="8308800" cy="994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000" b="1">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56" name="Google Shape;756;p64"/>
          <p:cNvSpPr txBox="1">
            <a:spLocks noGrp="1"/>
          </p:cNvSpPr>
          <p:nvPr>
            <p:ph type="body" idx="2"/>
          </p:nvPr>
        </p:nvSpPr>
        <p:spPr>
          <a:xfrm>
            <a:off x="461100" y="1828800"/>
            <a:ext cx="8221800" cy="40851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sp>
        <p:nvSpPr>
          <p:cNvPr id="757" name="Google Shape;757;p64"/>
          <p:cNvSpPr txBox="1"/>
          <p:nvPr/>
        </p:nvSpPr>
        <p:spPr>
          <a:xfrm>
            <a:off x="149100" y="-12125"/>
            <a:ext cx="3207900" cy="5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lt1"/>
                </a:solidFill>
                <a:latin typeface="Open Sans"/>
                <a:ea typeface="Open Sans"/>
                <a:cs typeface="Open Sans"/>
                <a:sym typeface="Open Sans"/>
              </a:rPr>
              <a:t>Glossary</a:t>
            </a:r>
            <a:endParaRPr sz="240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A1Sup - Title page">
  <p:cSld name="CUSTOM_37">
    <p:spTree>
      <p:nvGrpSpPr>
        <p:cNvPr id="1" name="Shape 758"/>
        <p:cNvGrpSpPr/>
        <p:nvPr/>
      </p:nvGrpSpPr>
      <p:grpSpPr>
        <a:xfrm>
          <a:off x="0" y="0"/>
          <a:ext cx="0" cy="0"/>
          <a:chOff x="0" y="0"/>
          <a:chExt cx="0" cy="0"/>
        </a:xfrm>
      </p:grpSpPr>
      <p:sp>
        <p:nvSpPr>
          <p:cNvPr id="759" name="Google Shape;759;p65"/>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65"/>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1" name="Google Shape;761;p65"/>
          <p:cNvPicPr preferRelativeResize="0"/>
          <p:nvPr/>
        </p:nvPicPr>
        <p:blipFill>
          <a:blip r:embed="rId2">
            <a:alphaModFix/>
          </a:blip>
          <a:stretch>
            <a:fillRect/>
          </a:stretch>
        </p:blipFill>
        <p:spPr>
          <a:xfrm>
            <a:off x="68075" y="6364875"/>
            <a:ext cx="1870925" cy="442500"/>
          </a:xfrm>
          <a:prstGeom prst="rect">
            <a:avLst/>
          </a:prstGeom>
          <a:noFill/>
          <a:ln>
            <a:noFill/>
          </a:ln>
        </p:spPr>
      </p:pic>
      <p:pic>
        <p:nvPicPr>
          <p:cNvPr id="762" name="Google Shape;762;p65"/>
          <p:cNvPicPr preferRelativeResize="0"/>
          <p:nvPr/>
        </p:nvPicPr>
        <p:blipFill rotWithShape="1">
          <a:blip r:embed="rId3">
            <a:alphaModFix/>
          </a:blip>
          <a:srcRect l="10213" t="36663" r="8465" b="34224"/>
          <a:stretch/>
        </p:blipFill>
        <p:spPr>
          <a:xfrm>
            <a:off x="7150679" y="6422476"/>
            <a:ext cx="1911396" cy="384900"/>
          </a:xfrm>
          <a:prstGeom prst="rect">
            <a:avLst/>
          </a:prstGeom>
          <a:noFill/>
          <a:ln>
            <a:noFill/>
          </a:ln>
        </p:spPr>
      </p:pic>
      <p:sp>
        <p:nvSpPr>
          <p:cNvPr id="763" name="Google Shape;763;p65"/>
          <p:cNvSpPr txBox="1">
            <a:spLocks noGrp="1"/>
          </p:cNvSpPr>
          <p:nvPr>
            <p:ph type="subTitle" idx="1"/>
          </p:nvPr>
        </p:nvSpPr>
        <p:spPr>
          <a:xfrm>
            <a:off x="184350" y="3784588"/>
            <a:ext cx="4942200" cy="442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rgbClr val="434343"/>
                </a:solidFill>
                <a:latin typeface="Open Sans"/>
                <a:ea typeface="Open Sans"/>
                <a:cs typeface="Open Sans"/>
                <a:sym typeface="Open Sans"/>
              </a:defRPr>
            </a:lvl1pPr>
            <a:lvl2pPr lvl="1" rtl="0">
              <a:spcBef>
                <a:spcPts val="0"/>
              </a:spcBef>
              <a:spcAft>
                <a:spcPts val="0"/>
              </a:spcAft>
              <a:buNone/>
              <a:defRPr>
                <a:solidFill>
                  <a:srgbClr val="434343"/>
                </a:solidFill>
              </a:defRPr>
            </a:lvl2pPr>
            <a:lvl3pPr lvl="2" rtl="0">
              <a:spcBef>
                <a:spcPts val="0"/>
              </a:spcBef>
              <a:spcAft>
                <a:spcPts val="0"/>
              </a:spcAft>
              <a:buNone/>
              <a:defRPr>
                <a:solidFill>
                  <a:srgbClr val="434343"/>
                </a:solidFill>
              </a:defRPr>
            </a:lvl3pPr>
            <a:lvl4pPr lvl="3" rtl="0">
              <a:spcBef>
                <a:spcPts val="0"/>
              </a:spcBef>
              <a:spcAft>
                <a:spcPts val="0"/>
              </a:spcAft>
              <a:buNone/>
              <a:defRPr>
                <a:solidFill>
                  <a:srgbClr val="434343"/>
                </a:solidFill>
              </a:defRPr>
            </a:lvl4pPr>
            <a:lvl5pPr lvl="4" rtl="0">
              <a:spcBef>
                <a:spcPts val="0"/>
              </a:spcBef>
              <a:spcAft>
                <a:spcPts val="0"/>
              </a:spcAft>
              <a:buNone/>
              <a:defRPr>
                <a:solidFill>
                  <a:srgbClr val="434343"/>
                </a:solidFill>
              </a:defRPr>
            </a:lvl5pPr>
            <a:lvl6pPr lvl="5" rtl="0">
              <a:spcBef>
                <a:spcPts val="0"/>
              </a:spcBef>
              <a:spcAft>
                <a:spcPts val="0"/>
              </a:spcAft>
              <a:buNone/>
              <a:defRPr>
                <a:solidFill>
                  <a:srgbClr val="434343"/>
                </a:solidFill>
              </a:defRPr>
            </a:lvl6pPr>
            <a:lvl7pPr lvl="6" rtl="0">
              <a:spcBef>
                <a:spcPts val="0"/>
              </a:spcBef>
              <a:spcAft>
                <a:spcPts val="0"/>
              </a:spcAft>
              <a:buNone/>
              <a:defRPr>
                <a:solidFill>
                  <a:srgbClr val="434343"/>
                </a:solidFill>
              </a:defRPr>
            </a:lvl7pPr>
            <a:lvl8pPr lvl="7" rtl="0">
              <a:spcBef>
                <a:spcPts val="0"/>
              </a:spcBef>
              <a:spcAft>
                <a:spcPts val="0"/>
              </a:spcAft>
              <a:buNone/>
              <a:defRPr>
                <a:solidFill>
                  <a:srgbClr val="434343"/>
                </a:solidFill>
              </a:defRPr>
            </a:lvl8pPr>
            <a:lvl9pPr lvl="8" rtl="0">
              <a:spcBef>
                <a:spcPts val="0"/>
              </a:spcBef>
              <a:spcAft>
                <a:spcPts val="0"/>
              </a:spcAft>
              <a:buNone/>
              <a:defRPr>
                <a:solidFill>
                  <a:srgbClr val="434343"/>
                </a:solidFill>
              </a:defRPr>
            </a:lvl9pPr>
          </a:lstStyle>
          <a:p>
            <a:endParaRPr/>
          </a:p>
        </p:txBody>
      </p:sp>
      <p:sp>
        <p:nvSpPr>
          <p:cNvPr id="764" name="Google Shape;764;p65"/>
          <p:cNvSpPr txBox="1">
            <a:spLocks noGrp="1"/>
          </p:cNvSpPr>
          <p:nvPr>
            <p:ph type="title"/>
          </p:nvPr>
        </p:nvSpPr>
        <p:spPr>
          <a:xfrm>
            <a:off x="184350" y="4257675"/>
            <a:ext cx="8692800" cy="124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200" b="1">
                <a:solidFill>
                  <a:srgbClr val="434343"/>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765" name="Google Shape;765;p65"/>
          <p:cNvPicPr preferRelativeResize="0"/>
          <p:nvPr/>
        </p:nvPicPr>
        <p:blipFill>
          <a:blip r:embed="rId4">
            <a:alphaModFix/>
          </a:blip>
          <a:stretch>
            <a:fillRect/>
          </a:stretch>
        </p:blipFill>
        <p:spPr>
          <a:xfrm>
            <a:off x="1990687" y="197475"/>
            <a:ext cx="5162637" cy="2052174"/>
          </a:xfrm>
          <a:prstGeom prst="rect">
            <a:avLst/>
          </a:prstGeom>
          <a:noFill/>
          <a:ln>
            <a:noFill/>
          </a:ln>
        </p:spPr>
      </p:pic>
      <p:sp>
        <p:nvSpPr>
          <p:cNvPr id="766" name="Google Shape;766;p65"/>
          <p:cNvSpPr/>
          <p:nvPr/>
        </p:nvSpPr>
        <p:spPr>
          <a:xfrm>
            <a:off x="0" y="2539500"/>
            <a:ext cx="9144000" cy="1118100"/>
          </a:xfrm>
          <a:prstGeom prst="rect">
            <a:avLst/>
          </a:prstGeom>
          <a:solidFill>
            <a:srgbClr val="276156"/>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7" name="Google Shape;767;p65"/>
          <p:cNvSpPr txBox="1"/>
          <p:nvPr/>
        </p:nvSpPr>
        <p:spPr>
          <a:xfrm>
            <a:off x="184350" y="2672225"/>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400" b="1">
              <a:solidFill>
                <a:srgbClr val="FFFFFF"/>
              </a:solidFill>
              <a:latin typeface="Open Sans"/>
              <a:ea typeface="Open Sans"/>
              <a:cs typeface="Open Sans"/>
              <a:sym typeface="Open Sans"/>
            </a:endParaRPr>
          </a:p>
        </p:txBody>
      </p:sp>
      <p:sp>
        <p:nvSpPr>
          <p:cNvPr id="768" name="Google Shape;768;p65"/>
          <p:cNvSpPr txBox="1"/>
          <p:nvPr/>
        </p:nvSpPr>
        <p:spPr>
          <a:xfrm>
            <a:off x="184350" y="3217025"/>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 b="1">
              <a:solidFill>
                <a:srgbClr val="FFFFFF"/>
              </a:solidFill>
              <a:latin typeface="Open Sans"/>
              <a:ea typeface="Open Sans"/>
              <a:cs typeface="Open Sans"/>
              <a:sym typeface="Open Sans"/>
            </a:endParaRPr>
          </a:p>
        </p:txBody>
      </p:sp>
      <p:pic>
        <p:nvPicPr>
          <p:cNvPr id="769" name="Google Shape;769;p65"/>
          <p:cNvPicPr preferRelativeResize="0"/>
          <p:nvPr/>
        </p:nvPicPr>
        <p:blipFill rotWithShape="1">
          <a:blip r:embed="rId5">
            <a:alphaModFix/>
          </a:blip>
          <a:srcRect l="4163" r="4118" b="5150"/>
          <a:stretch/>
        </p:blipFill>
        <p:spPr>
          <a:xfrm>
            <a:off x="7788414" y="2552375"/>
            <a:ext cx="1226561" cy="1092350"/>
          </a:xfrm>
          <a:prstGeom prst="rect">
            <a:avLst/>
          </a:prstGeom>
          <a:noFill/>
          <a:ln>
            <a:noFill/>
          </a:ln>
        </p:spPr>
      </p:pic>
      <p:sp>
        <p:nvSpPr>
          <p:cNvPr id="770" name="Google Shape;770;p65"/>
          <p:cNvSpPr txBox="1"/>
          <p:nvPr/>
        </p:nvSpPr>
        <p:spPr>
          <a:xfrm>
            <a:off x="7659500" y="2792400"/>
            <a:ext cx="1484400" cy="612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600" b="1">
                <a:solidFill>
                  <a:srgbClr val="FFFFFF"/>
                </a:solidFill>
                <a:latin typeface="Montserrat"/>
                <a:ea typeface="Montserrat"/>
                <a:cs typeface="Montserrat"/>
                <a:sym typeface="Montserrat"/>
              </a:rPr>
              <a:t>ALGEBRA 1</a:t>
            </a:r>
            <a:br>
              <a:rPr lang="en" sz="1600" b="1">
                <a:solidFill>
                  <a:srgbClr val="FFFFFF"/>
                </a:solidFill>
                <a:latin typeface="Montserrat"/>
                <a:ea typeface="Montserrat"/>
                <a:cs typeface="Montserrat"/>
                <a:sym typeface="Montserrat"/>
              </a:rPr>
            </a:br>
            <a:r>
              <a:rPr lang="en" sz="1600" b="1">
                <a:solidFill>
                  <a:srgbClr val="FFFFFF"/>
                </a:solidFill>
                <a:latin typeface="Montserrat"/>
                <a:ea typeface="Montserrat"/>
                <a:cs typeface="Montserrat"/>
                <a:sym typeface="Montserrat"/>
              </a:rPr>
              <a:t>Supports</a:t>
            </a:r>
            <a:endParaRPr sz="1600">
              <a:solidFill>
                <a:srgbClr val="FFFFFF"/>
              </a:solidFill>
              <a:latin typeface="Montserrat"/>
              <a:ea typeface="Montserrat"/>
              <a:cs typeface="Montserrat"/>
              <a:sym typeface="Montserrat"/>
            </a:endParaRPr>
          </a:p>
        </p:txBody>
      </p:sp>
      <p:sp>
        <p:nvSpPr>
          <p:cNvPr id="771" name="Google Shape;771;p65"/>
          <p:cNvSpPr txBox="1">
            <a:spLocks noGrp="1"/>
          </p:cNvSpPr>
          <p:nvPr>
            <p:ph type="title" idx="2"/>
          </p:nvPr>
        </p:nvSpPr>
        <p:spPr>
          <a:xfrm>
            <a:off x="184350" y="2590800"/>
            <a:ext cx="6673800" cy="612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72" name="Google Shape;772;p65"/>
          <p:cNvSpPr txBox="1">
            <a:spLocks noGrp="1"/>
          </p:cNvSpPr>
          <p:nvPr>
            <p:ph type="subTitle" idx="3"/>
          </p:nvPr>
        </p:nvSpPr>
        <p:spPr>
          <a:xfrm>
            <a:off x="203200" y="3077050"/>
            <a:ext cx="7071900" cy="38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5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A1Sup - Learning Goal">
  <p:cSld name="CUSTOM_50">
    <p:spTree>
      <p:nvGrpSpPr>
        <p:cNvPr id="1" name="Shape 773"/>
        <p:cNvGrpSpPr/>
        <p:nvPr/>
      </p:nvGrpSpPr>
      <p:grpSpPr>
        <a:xfrm>
          <a:off x="0" y="0"/>
          <a:ext cx="0" cy="0"/>
          <a:chOff x="0" y="0"/>
          <a:chExt cx="0" cy="0"/>
        </a:xfrm>
      </p:grpSpPr>
      <p:sp>
        <p:nvSpPr>
          <p:cNvPr id="774" name="Google Shape;774;p66"/>
          <p:cNvSpPr/>
          <p:nvPr/>
        </p:nvSpPr>
        <p:spPr>
          <a:xfrm>
            <a:off x="0" y="-125"/>
            <a:ext cx="3048000" cy="63972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66"/>
          <p:cNvSpPr txBox="1"/>
          <p:nvPr/>
        </p:nvSpPr>
        <p:spPr>
          <a:xfrm>
            <a:off x="0" y="1431075"/>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Goal</a:t>
            </a:r>
            <a:endParaRPr sz="3200" b="1">
              <a:solidFill>
                <a:srgbClr val="FFFFFF"/>
              </a:solidFill>
              <a:latin typeface="Open Sans"/>
              <a:ea typeface="Open Sans"/>
              <a:cs typeface="Open Sans"/>
              <a:sym typeface="Open Sans"/>
            </a:endParaRPr>
          </a:p>
        </p:txBody>
      </p:sp>
      <p:pic>
        <p:nvPicPr>
          <p:cNvPr id="776" name="Google Shape;776;p6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77" name="Google Shape;777;p6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78" name="Google Shape;778;p66"/>
          <p:cNvSpPr txBox="1">
            <a:spLocks noGrp="1"/>
          </p:cNvSpPr>
          <p:nvPr>
            <p:ph type="title"/>
          </p:nvPr>
        </p:nvSpPr>
        <p:spPr>
          <a:xfrm>
            <a:off x="3410425" y="1431075"/>
            <a:ext cx="5399400" cy="3261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79" name="Google Shape;779;p66"/>
          <p:cNvSpPr txBox="1">
            <a:spLocks noGrp="1"/>
          </p:cNvSpPr>
          <p:nvPr>
            <p:ph type="subTitle" idx="1"/>
          </p:nvPr>
        </p:nvSpPr>
        <p:spPr>
          <a:xfrm>
            <a:off x="5101675" y="65050"/>
            <a:ext cx="3921600" cy="455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600">
                <a:solidFill>
                  <a:srgbClr val="276156"/>
                </a:solidFill>
                <a:latin typeface="Montserrat"/>
                <a:ea typeface="Montserrat"/>
                <a:cs typeface="Montserrat"/>
                <a:sym typeface="Montserrat"/>
              </a:defRPr>
            </a:lvl1pPr>
            <a:lvl2pPr lvl="1" algn="r" rtl="0">
              <a:spcBef>
                <a:spcPts val="0"/>
              </a:spcBef>
              <a:spcAft>
                <a:spcPts val="0"/>
              </a:spcAft>
              <a:buNone/>
              <a:defRPr>
                <a:solidFill>
                  <a:srgbClr val="276156"/>
                </a:solidFill>
              </a:defRPr>
            </a:lvl2pPr>
            <a:lvl3pPr lvl="2" algn="r" rtl="0">
              <a:spcBef>
                <a:spcPts val="0"/>
              </a:spcBef>
              <a:spcAft>
                <a:spcPts val="0"/>
              </a:spcAft>
              <a:buNone/>
              <a:defRPr>
                <a:solidFill>
                  <a:srgbClr val="276156"/>
                </a:solidFill>
              </a:defRPr>
            </a:lvl3pPr>
            <a:lvl4pPr lvl="3" algn="r" rtl="0">
              <a:spcBef>
                <a:spcPts val="0"/>
              </a:spcBef>
              <a:spcAft>
                <a:spcPts val="0"/>
              </a:spcAft>
              <a:buNone/>
              <a:defRPr>
                <a:solidFill>
                  <a:srgbClr val="276156"/>
                </a:solidFill>
              </a:defRPr>
            </a:lvl4pPr>
            <a:lvl5pPr lvl="4" algn="r" rtl="0">
              <a:spcBef>
                <a:spcPts val="0"/>
              </a:spcBef>
              <a:spcAft>
                <a:spcPts val="0"/>
              </a:spcAft>
              <a:buNone/>
              <a:defRPr>
                <a:solidFill>
                  <a:srgbClr val="276156"/>
                </a:solidFill>
              </a:defRPr>
            </a:lvl5pPr>
            <a:lvl6pPr lvl="5" algn="r" rtl="0">
              <a:spcBef>
                <a:spcPts val="0"/>
              </a:spcBef>
              <a:spcAft>
                <a:spcPts val="0"/>
              </a:spcAft>
              <a:buNone/>
              <a:defRPr>
                <a:solidFill>
                  <a:srgbClr val="276156"/>
                </a:solidFill>
              </a:defRPr>
            </a:lvl6pPr>
            <a:lvl7pPr lvl="6" algn="r" rtl="0">
              <a:spcBef>
                <a:spcPts val="0"/>
              </a:spcBef>
              <a:spcAft>
                <a:spcPts val="0"/>
              </a:spcAft>
              <a:buNone/>
              <a:defRPr>
                <a:solidFill>
                  <a:srgbClr val="276156"/>
                </a:solidFill>
              </a:defRPr>
            </a:lvl7pPr>
            <a:lvl8pPr lvl="7" algn="r" rtl="0">
              <a:spcBef>
                <a:spcPts val="0"/>
              </a:spcBef>
              <a:spcAft>
                <a:spcPts val="0"/>
              </a:spcAft>
              <a:buNone/>
              <a:defRPr>
                <a:solidFill>
                  <a:srgbClr val="276156"/>
                </a:solidFill>
              </a:defRPr>
            </a:lvl8pPr>
            <a:lvl9pPr lvl="8" algn="r" rtl="0">
              <a:spcBef>
                <a:spcPts val="0"/>
              </a:spcBef>
              <a:spcAft>
                <a:spcPts val="0"/>
              </a:spcAft>
              <a:buNone/>
              <a:defRPr>
                <a:solidFill>
                  <a:srgbClr val="276156"/>
                </a:solidFill>
              </a:defRPr>
            </a:lvl9pPr>
          </a:lstStyle>
          <a:p>
            <a:endParaRPr/>
          </a:p>
        </p:txBody>
      </p:sp>
      <p:pic>
        <p:nvPicPr>
          <p:cNvPr id="780" name="Google Shape;780;p66"/>
          <p:cNvPicPr preferRelativeResize="0"/>
          <p:nvPr/>
        </p:nvPicPr>
        <p:blipFill rotWithShape="1">
          <a:blip r:embed="rId4">
            <a:alphaModFix/>
          </a:blip>
          <a:srcRect b="5150"/>
          <a:stretch/>
        </p:blipFill>
        <p:spPr>
          <a:xfrm>
            <a:off x="268050" y="4207725"/>
            <a:ext cx="2406675" cy="2130700"/>
          </a:xfrm>
          <a:prstGeom prst="rect">
            <a:avLst/>
          </a:prstGeom>
          <a:noFill/>
          <a:ln>
            <a:noFill/>
          </a:ln>
        </p:spPr>
      </p:pic>
      <p:sp>
        <p:nvSpPr>
          <p:cNvPr id="781" name="Google Shape;781;p66"/>
          <p:cNvSpPr txBox="1"/>
          <p:nvPr/>
        </p:nvSpPr>
        <p:spPr>
          <a:xfrm>
            <a:off x="27900" y="3912300"/>
            <a:ext cx="2992200" cy="1574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300" b="1">
                <a:solidFill>
                  <a:srgbClr val="FFFFFF"/>
                </a:solidFill>
                <a:latin typeface="Poppins"/>
                <a:ea typeface="Poppins"/>
                <a:cs typeface="Poppins"/>
                <a:sym typeface="Poppins"/>
              </a:rPr>
              <a:t>Algebra 1</a:t>
            </a:r>
            <a:br>
              <a:rPr lang="en" sz="4300" b="1">
                <a:solidFill>
                  <a:srgbClr val="FFFFFF"/>
                </a:solidFill>
                <a:latin typeface="Poppins"/>
                <a:ea typeface="Poppins"/>
                <a:cs typeface="Poppins"/>
                <a:sym typeface="Poppins"/>
              </a:rPr>
            </a:br>
            <a:r>
              <a:rPr lang="en" sz="4000" b="1">
                <a:solidFill>
                  <a:srgbClr val="FFFFFF"/>
                </a:solidFill>
                <a:latin typeface="Poppins"/>
                <a:ea typeface="Poppins"/>
                <a:cs typeface="Poppins"/>
                <a:sym typeface="Poppins"/>
              </a:rPr>
              <a:t>Supports</a:t>
            </a:r>
            <a:endParaRPr sz="4000">
              <a:solidFill>
                <a:srgbClr val="FFFFFF"/>
              </a:solidFill>
              <a:latin typeface="Poppins"/>
              <a:ea typeface="Poppins"/>
              <a:cs typeface="Poppins"/>
              <a:sym typeface="Poppin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Alg.1 Supports">
  <p:cSld name="CUSTOM_48">
    <p:spTree>
      <p:nvGrpSpPr>
        <p:cNvPr id="1" name="Shape 782"/>
        <p:cNvGrpSpPr/>
        <p:nvPr/>
      </p:nvGrpSpPr>
      <p:grpSpPr>
        <a:xfrm>
          <a:off x="0" y="0"/>
          <a:ext cx="0" cy="0"/>
          <a:chOff x="0" y="0"/>
          <a:chExt cx="0" cy="0"/>
        </a:xfrm>
      </p:grpSpPr>
      <p:sp>
        <p:nvSpPr>
          <p:cNvPr id="783" name="Google Shape;783;p67"/>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67"/>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785" name="Google Shape;785;p67"/>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86" name="Google Shape;786;p67"/>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87" name="Google Shape;787;p67"/>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788" name="Google Shape;788;p67"/>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89" name="Google Shape;789;p67"/>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790" name="Google Shape;790;p67"/>
          <p:cNvPicPr preferRelativeResize="0"/>
          <p:nvPr/>
        </p:nvPicPr>
        <p:blipFill>
          <a:blip r:embed="rId4">
            <a:alphaModFix/>
          </a:blip>
          <a:stretch>
            <a:fillRect/>
          </a:stretch>
        </p:blipFill>
        <p:spPr>
          <a:xfrm>
            <a:off x="8543990" y="-2"/>
            <a:ext cx="593989" cy="55440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A1Sup - Warm-up">
  <p:cSld name="CUSTOM_48_1">
    <p:spTree>
      <p:nvGrpSpPr>
        <p:cNvPr id="1" name="Shape 791"/>
        <p:cNvGrpSpPr/>
        <p:nvPr/>
      </p:nvGrpSpPr>
      <p:grpSpPr>
        <a:xfrm>
          <a:off x="0" y="0"/>
          <a:ext cx="0" cy="0"/>
          <a:chOff x="0" y="0"/>
          <a:chExt cx="0" cy="0"/>
        </a:xfrm>
      </p:grpSpPr>
      <p:sp>
        <p:nvSpPr>
          <p:cNvPr id="792" name="Google Shape;792;p68"/>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68"/>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794" name="Google Shape;794;p6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95" name="Google Shape;795;p6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96" name="Google Shape;796;p68"/>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797" name="Google Shape;797;p68"/>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98" name="Google Shape;798;p68"/>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799" name="Google Shape;799;p68"/>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00" name="Google Shape;800;p68"/>
          <p:cNvSpPr/>
          <p:nvPr/>
        </p:nvSpPr>
        <p:spPr>
          <a:xfrm>
            <a:off x="-12300" y="547050"/>
            <a:ext cx="2386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801" name="Google Shape;801;p68"/>
          <p:cNvSpPr txBox="1"/>
          <p:nvPr/>
        </p:nvSpPr>
        <p:spPr>
          <a:xfrm>
            <a:off x="149100" y="547050"/>
            <a:ext cx="19416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a:t>
            </a:r>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A1Sup - WODB">
  <p:cSld name="CUSTOM_48_1_1">
    <p:spTree>
      <p:nvGrpSpPr>
        <p:cNvPr id="1" name="Shape 802"/>
        <p:cNvGrpSpPr/>
        <p:nvPr/>
      </p:nvGrpSpPr>
      <p:grpSpPr>
        <a:xfrm>
          <a:off x="0" y="0"/>
          <a:ext cx="0" cy="0"/>
          <a:chOff x="0" y="0"/>
          <a:chExt cx="0" cy="0"/>
        </a:xfrm>
      </p:grpSpPr>
      <p:sp>
        <p:nvSpPr>
          <p:cNvPr id="803" name="Google Shape;803;p69"/>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69"/>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05" name="Google Shape;805;p69"/>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06" name="Google Shape;806;p69"/>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07" name="Google Shape;807;p69"/>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808" name="Google Shape;808;p69"/>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09" name="Google Shape;809;p69"/>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810" name="Google Shape;810;p69"/>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11" name="Google Shape;811;p69"/>
          <p:cNvSpPr/>
          <p:nvPr/>
        </p:nvSpPr>
        <p:spPr>
          <a:xfrm>
            <a:off x="-12300" y="547050"/>
            <a:ext cx="3562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812" name="Google Shape;812;p69"/>
          <p:cNvSpPr txBox="1"/>
          <p:nvPr/>
        </p:nvSpPr>
        <p:spPr>
          <a:xfrm>
            <a:off x="156550" y="547050"/>
            <a:ext cx="3355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Open Sans"/>
                <a:ea typeface="Open Sans"/>
                <a:cs typeface="Open Sans"/>
                <a:sym typeface="Open Sans"/>
              </a:rPr>
              <a:t>Warm-up: Which One Doesn’t Belong?</a:t>
            </a:r>
            <a:endParaRPr sz="130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A1Sup - Math Talk">
  <p:cSld name="CUSTOM_48_1_1_1">
    <p:spTree>
      <p:nvGrpSpPr>
        <p:cNvPr id="1" name="Shape 813"/>
        <p:cNvGrpSpPr/>
        <p:nvPr/>
      </p:nvGrpSpPr>
      <p:grpSpPr>
        <a:xfrm>
          <a:off x="0" y="0"/>
          <a:ext cx="0" cy="0"/>
          <a:chOff x="0" y="0"/>
          <a:chExt cx="0" cy="0"/>
        </a:xfrm>
      </p:grpSpPr>
      <p:sp>
        <p:nvSpPr>
          <p:cNvPr id="814" name="Google Shape;814;p70"/>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70"/>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16" name="Google Shape;816;p70"/>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17" name="Google Shape;817;p7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18" name="Google Shape;818;p70"/>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819" name="Google Shape;819;p70"/>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20" name="Google Shape;820;p70"/>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821" name="Google Shape;821;p70"/>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22" name="Google Shape;822;p70"/>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823" name="Google Shape;823;p70"/>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Math Talk</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11">
  <p:cSld name="CUSTOM_14">
    <p:spTree>
      <p:nvGrpSpPr>
        <p:cNvPr id="1" name="Shape 46"/>
        <p:cNvGrpSpPr/>
        <p:nvPr/>
      </p:nvGrpSpPr>
      <p:grpSpPr>
        <a:xfrm>
          <a:off x="0" y="0"/>
          <a:ext cx="0" cy="0"/>
          <a:chOff x="0" y="0"/>
          <a:chExt cx="0" cy="0"/>
        </a:xfrm>
      </p:grpSpPr>
      <p:sp>
        <p:nvSpPr>
          <p:cNvPr id="47" name="Google Shape;47;p8"/>
          <p:cNvSpPr txBox="1"/>
          <p:nvPr/>
        </p:nvSpPr>
        <p:spPr>
          <a:xfrm>
            <a:off x="8542850" y="6477525"/>
            <a:ext cx="518100" cy="344100"/>
          </a:xfrm>
          <a:prstGeom prst="rect">
            <a:avLst/>
          </a:prstGeom>
          <a:noFill/>
          <a:ln>
            <a:noFill/>
          </a:ln>
        </p:spPr>
        <p:txBody>
          <a:bodyPr spcFirstLastPara="1" wrap="square" lIns="45700" tIns="45700" rIns="45700" bIns="45700" anchor="ctr" anchorCtr="0">
            <a:noAutofit/>
          </a:bodyPr>
          <a:lstStyle/>
          <a:p>
            <a:pPr marL="0" lvl="0" indent="0" algn="ctr" rtl="0">
              <a:spcBef>
                <a:spcPts val="0"/>
              </a:spcBef>
              <a:spcAft>
                <a:spcPts val="0"/>
              </a:spcAft>
              <a:buNone/>
            </a:pPr>
            <a:fld id="{00000000-1234-1234-1234-123412341234}" type="slidenum">
              <a:rPr lang="en" sz="1200">
                <a:solidFill>
                  <a:srgbClr val="606060"/>
                </a:solidFill>
                <a:latin typeface="Open Sans"/>
                <a:ea typeface="Open Sans"/>
                <a:cs typeface="Open Sans"/>
                <a:sym typeface="Open Sans"/>
              </a:rPr>
              <a:t>‹#›</a:t>
            </a:fld>
            <a:endParaRPr sz="1200">
              <a:latin typeface="Open Sans"/>
              <a:ea typeface="Open Sans"/>
              <a:cs typeface="Open Sans"/>
              <a:sym typeface="Open Sans"/>
            </a:endParaRPr>
          </a:p>
        </p:txBody>
      </p:sp>
      <p:pic>
        <p:nvPicPr>
          <p:cNvPr id="48" name="Google Shape;48;p8"/>
          <p:cNvPicPr preferRelativeResize="0"/>
          <p:nvPr/>
        </p:nvPicPr>
        <p:blipFill>
          <a:blip r:embed="rId2">
            <a:alphaModFix/>
          </a:blip>
          <a:stretch>
            <a:fillRect/>
          </a:stretch>
        </p:blipFill>
        <p:spPr>
          <a:xfrm>
            <a:off x="42675" y="6454312"/>
            <a:ext cx="1553025" cy="367315"/>
          </a:xfrm>
          <a:prstGeom prst="rect">
            <a:avLst/>
          </a:prstGeom>
          <a:noFill/>
          <a:ln>
            <a:noFill/>
          </a:ln>
        </p:spPr>
      </p:pic>
      <p:sp>
        <p:nvSpPr>
          <p:cNvPr id="49" name="Google Shape;49;p8"/>
          <p:cNvSpPr/>
          <p:nvPr/>
        </p:nvSpPr>
        <p:spPr>
          <a:xfrm>
            <a:off x="-758866" y="-715987"/>
            <a:ext cx="1611900" cy="1396500"/>
          </a:xfrm>
          <a:prstGeom prst="hexagon">
            <a:avLst>
              <a:gd name="adj" fmla="val 25000"/>
              <a:gd name="vf" fmla="val 115470"/>
            </a:avLst>
          </a:prstGeom>
          <a:solidFill>
            <a:srgbClr val="8F34CF">
              <a:alpha val="68720"/>
            </a:srgbClr>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8"/>
          <p:cNvSpPr/>
          <p:nvPr/>
        </p:nvSpPr>
        <p:spPr>
          <a:xfrm>
            <a:off x="498014" y="-20684"/>
            <a:ext cx="1611900" cy="1396500"/>
          </a:xfrm>
          <a:prstGeom prst="hexagon">
            <a:avLst>
              <a:gd name="adj" fmla="val 25000"/>
              <a:gd name="vf" fmla="val 115470"/>
            </a:avLst>
          </a:prstGeom>
          <a:solidFill>
            <a:srgbClr val="603198"/>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8"/>
          <p:cNvSpPr/>
          <p:nvPr/>
        </p:nvSpPr>
        <p:spPr>
          <a:xfrm>
            <a:off x="-758866" y="680526"/>
            <a:ext cx="1611900" cy="1396500"/>
          </a:xfrm>
          <a:prstGeom prst="hexagon">
            <a:avLst>
              <a:gd name="adj" fmla="val 25000"/>
              <a:gd name="vf" fmla="val 115470"/>
            </a:avLst>
          </a:prstGeom>
          <a:solidFill>
            <a:srgbClr val="603198"/>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8"/>
          <p:cNvSpPr/>
          <p:nvPr/>
        </p:nvSpPr>
        <p:spPr>
          <a:xfrm>
            <a:off x="-758860" y="2077056"/>
            <a:ext cx="1611900" cy="1396500"/>
          </a:xfrm>
          <a:prstGeom prst="hexagon">
            <a:avLst>
              <a:gd name="adj" fmla="val 25000"/>
              <a:gd name="vf" fmla="val 115470"/>
            </a:avLst>
          </a:prstGeom>
          <a:solidFill>
            <a:srgbClr val="8F34C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a:off x="-758860" y="3473577"/>
            <a:ext cx="1611900" cy="1396500"/>
          </a:xfrm>
          <a:prstGeom prst="hexagon">
            <a:avLst>
              <a:gd name="adj" fmla="val 25000"/>
              <a:gd name="vf" fmla="val 115470"/>
            </a:avLst>
          </a:prstGeom>
          <a:solidFill>
            <a:srgbClr val="603198"/>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a:off x="1738954" y="-715963"/>
            <a:ext cx="1611900" cy="1396500"/>
          </a:xfrm>
          <a:prstGeom prst="hexagon">
            <a:avLst>
              <a:gd name="adj" fmla="val 25000"/>
              <a:gd name="vf" fmla="val 115470"/>
            </a:avLst>
          </a:prstGeom>
          <a:solidFill>
            <a:srgbClr val="8F34C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txBox="1">
            <a:spLocks noGrp="1"/>
          </p:cNvSpPr>
          <p:nvPr>
            <p:ph type="title"/>
          </p:nvPr>
        </p:nvSpPr>
        <p:spPr>
          <a:xfrm>
            <a:off x="352575" y="61050"/>
            <a:ext cx="8643600" cy="7923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None/>
              <a:defRPr sz="3000" b="1">
                <a:latin typeface="Open Sans"/>
                <a:ea typeface="Open Sans"/>
                <a:cs typeface="Open Sans"/>
                <a:sym typeface="Open Sans"/>
              </a:defRPr>
            </a:lvl1pPr>
            <a:lvl2pPr lvl="1" rtl="0">
              <a:spcBef>
                <a:spcPts val="0"/>
              </a:spcBef>
              <a:spcAft>
                <a:spcPts val="0"/>
              </a:spcAft>
              <a:buNone/>
              <a:defRPr sz="3000" b="1">
                <a:latin typeface="Open Sans"/>
                <a:ea typeface="Open Sans"/>
                <a:cs typeface="Open Sans"/>
                <a:sym typeface="Open Sans"/>
              </a:defRPr>
            </a:lvl2pPr>
            <a:lvl3pPr lvl="2" rtl="0">
              <a:spcBef>
                <a:spcPts val="0"/>
              </a:spcBef>
              <a:spcAft>
                <a:spcPts val="0"/>
              </a:spcAft>
              <a:buNone/>
              <a:defRPr sz="3000" b="1">
                <a:latin typeface="Open Sans"/>
                <a:ea typeface="Open Sans"/>
                <a:cs typeface="Open Sans"/>
                <a:sym typeface="Open Sans"/>
              </a:defRPr>
            </a:lvl3pPr>
            <a:lvl4pPr lvl="3" rtl="0">
              <a:spcBef>
                <a:spcPts val="0"/>
              </a:spcBef>
              <a:spcAft>
                <a:spcPts val="0"/>
              </a:spcAft>
              <a:buNone/>
              <a:defRPr sz="3000" b="1">
                <a:latin typeface="Open Sans"/>
                <a:ea typeface="Open Sans"/>
                <a:cs typeface="Open Sans"/>
                <a:sym typeface="Open Sans"/>
              </a:defRPr>
            </a:lvl4pPr>
            <a:lvl5pPr lvl="4" rtl="0">
              <a:spcBef>
                <a:spcPts val="0"/>
              </a:spcBef>
              <a:spcAft>
                <a:spcPts val="0"/>
              </a:spcAft>
              <a:buNone/>
              <a:defRPr sz="3000" b="1">
                <a:latin typeface="Open Sans"/>
                <a:ea typeface="Open Sans"/>
                <a:cs typeface="Open Sans"/>
                <a:sym typeface="Open Sans"/>
              </a:defRPr>
            </a:lvl5pPr>
            <a:lvl6pPr lvl="5" rtl="0">
              <a:spcBef>
                <a:spcPts val="0"/>
              </a:spcBef>
              <a:spcAft>
                <a:spcPts val="0"/>
              </a:spcAft>
              <a:buNone/>
              <a:defRPr sz="3000" b="1">
                <a:latin typeface="Open Sans"/>
                <a:ea typeface="Open Sans"/>
                <a:cs typeface="Open Sans"/>
                <a:sym typeface="Open Sans"/>
              </a:defRPr>
            </a:lvl6pPr>
            <a:lvl7pPr lvl="6" rtl="0">
              <a:spcBef>
                <a:spcPts val="0"/>
              </a:spcBef>
              <a:spcAft>
                <a:spcPts val="0"/>
              </a:spcAft>
              <a:buNone/>
              <a:defRPr sz="3000" b="1">
                <a:latin typeface="Open Sans"/>
                <a:ea typeface="Open Sans"/>
                <a:cs typeface="Open Sans"/>
                <a:sym typeface="Open Sans"/>
              </a:defRPr>
            </a:lvl7pPr>
            <a:lvl8pPr lvl="7" rtl="0">
              <a:spcBef>
                <a:spcPts val="0"/>
              </a:spcBef>
              <a:spcAft>
                <a:spcPts val="0"/>
              </a:spcAft>
              <a:buNone/>
              <a:defRPr sz="3000" b="1">
                <a:latin typeface="Open Sans"/>
                <a:ea typeface="Open Sans"/>
                <a:cs typeface="Open Sans"/>
                <a:sym typeface="Open Sans"/>
              </a:defRPr>
            </a:lvl8pPr>
            <a:lvl9pPr lvl="8" rtl="0">
              <a:spcBef>
                <a:spcPts val="0"/>
              </a:spcBef>
              <a:spcAft>
                <a:spcPts val="0"/>
              </a:spcAft>
              <a:buNone/>
              <a:defRPr sz="3000" b="1">
                <a:latin typeface="Open Sans"/>
                <a:ea typeface="Open Sans"/>
                <a:cs typeface="Open Sans"/>
                <a:sym typeface="Open Sans"/>
              </a:defRPr>
            </a:lvl9pPr>
          </a:lstStyle>
          <a:p>
            <a:endParaRPr/>
          </a:p>
        </p:txBody>
      </p:sp>
      <p:sp>
        <p:nvSpPr>
          <p:cNvPr id="56" name="Google Shape;56;p8"/>
          <p:cNvSpPr txBox="1">
            <a:spLocks noGrp="1"/>
          </p:cNvSpPr>
          <p:nvPr>
            <p:ph type="body" idx="1"/>
          </p:nvPr>
        </p:nvSpPr>
        <p:spPr>
          <a:xfrm>
            <a:off x="1307900" y="1375825"/>
            <a:ext cx="7374900" cy="5003100"/>
          </a:xfrm>
          <a:prstGeom prst="rect">
            <a:avLst/>
          </a:prstGeom>
          <a:noFill/>
          <a:ln>
            <a:noFill/>
          </a:ln>
        </p:spPr>
        <p:txBody>
          <a:bodyPr spcFirstLastPara="1" wrap="square" lIns="91425" tIns="91425" rIns="91425" bIns="91425" anchor="t" anchorCtr="0">
            <a:noAutofit/>
          </a:bodyPr>
          <a:lstStyle>
            <a:lvl1pPr marL="457200" lvl="0" indent="-381000" rtl="0">
              <a:lnSpc>
                <a:spcPct val="115000"/>
              </a:lnSpc>
              <a:spcBef>
                <a:spcPts val="0"/>
              </a:spcBef>
              <a:spcAft>
                <a:spcPts val="0"/>
              </a:spcAft>
              <a:buClr>
                <a:srgbClr val="8F34CF"/>
              </a:buClr>
              <a:buSzPts val="2400"/>
              <a:buFont typeface="Open Sans"/>
              <a:buChar char="●"/>
              <a:defRPr sz="2400">
                <a:latin typeface="Open Sans"/>
                <a:ea typeface="Open Sans"/>
                <a:cs typeface="Open Sans"/>
                <a:sym typeface="Open Sans"/>
              </a:defRPr>
            </a:lvl1pPr>
            <a:lvl2pPr marL="914400" lvl="1"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2pPr>
            <a:lvl3pPr marL="1371600" lvl="2"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3pPr>
            <a:lvl4pPr marL="1828800" lvl="3"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4pPr>
            <a:lvl5pPr marL="2286000" lvl="4"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5pPr>
            <a:lvl6pPr marL="2743200" lvl="5"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6pPr>
            <a:lvl7pPr marL="3200400" lvl="6"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7pPr>
            <a:lvl8pPr marL="3657600" lvl="7"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8pPr>
            <a:lvl9pPr marL="4114800" lvl="8" indent="-381000" rtl="0">
              <a:lnSpc>
                <a:spcPct val="115000"/>
              </a:lnSpc>
              <a:spcBef>
                <a:spcPts val="1000"/>
              </a:spcBef>
              <a:spcAft>
                <a:spcPts val="1000"/>
              </a:spcAft>
              <a:buClr>
                <a:srgbClr val="8F34CF"/>
              </a:buClr>
              <a:buSzPts val="2400"/>
              <a:buFont typeface="Open Sans"/>
              <a:buChar char="■"/>
              <a:defRPr sz="2400">
                <a:latin typeface="Open Sans"/>
                <a:ea typeface="Open Sans"/>
                <a:cs typeface="Open Sans"/>
                <a:sym typeface="Open Sans"/>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A1Sup - Estimation">
  <p:cSld name="CUSTOM_48_1_1_1_2">
    <p:spTree>
      <p:nvGrpSpPr>
        <p:cNvPr id="1" name="Shape 824"/>
        <p:cNvGrpSpPr/>
        <p:nvPr/>
      </p:nvGrpSpPr>
      <p:grpSpPr>
        <a:xfrm>
          <a:off x="0" y="0"/>
          <a:ext cx="0" cy="0"/>
          <a:chOff x="0" y="0"/>
          <a:chExt cx="0" cy="0"/>
        </a:xfrm>
      </p:grpSpPr>
      <p:sp>
        <p:nvSpPr>
          <p:cNvPr id="825" name="Google Shape;825;p71"/>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71"/>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27" name="Google Shape;827;p7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28" name="Google Shape;828;p7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29" name="Google Shape;829;p71"/>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830" name="Google Shape;830;p71"/>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31" name="Google Shape;831;p71"/>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832" name="Google Shape;832;p71"/>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33" name="Google Shape;833;p71"/>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834" name="Google Shape;834;p71"/>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Estimation</a:t>
            </a:r>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A1Sup - Notice and Wonder">
  <p:cSld name="CUSTOM_48_1_1_1_1">
    <p:spTree>
      <p:nvGrpSpPr>
        <p:cNvPr id="1" name="Shape 835"/>
        <p:cNvGrpSpPr/>
        <p:nvPr/>
      </p:nvGrpSpPr>
      <p:grpSpPr>
        <a:xfrm>
          <a:off x="0" y="0"/>
          <a:ext cx="0" cy="0"/>
          <a:chOff x="0" y="0"/>
          <a:chExt cx="0" cy="0"/>
        </a:xfrm>
      </p:grpSpPr>
      <p:sp>
        <p:nvSpPr>
          <p:cNvPr id="836" name="Google Shape;836;p72"/>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72"/>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38" name="Google Shape;838;p72"/>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39" name="Google Shape;839;p7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40" name="Google Shape;840;p72"/>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841" name="Google Shape;841;p72"/>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42" name="Google Shape;842;p72"/>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843" name="Google Shape;843;p72"/>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44" name="Google Shape;844;p72"/>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845" name="Google Shape;845;p72"/>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Notice and Wonder</a:t>
            </a:r>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A1Sup - NW (not warm-up)">
  <p:cSld name="CUSTOM_48_1_1_1_1_1">
    <p:spTree>
      <p:nvGrpSpPr>
        <p:cNvPr id="1" name="Shape 846"/>
        <p:cNvGrpSpPr/>
        <p:nvPr/>
      </p:nvGrpSpPr>
      <p:grpSpPr>
        <a:xfrm>
          <a:off x="0" y="0"/>
          <a:ext cx="0" cy="0"/>
          <a:chOff x="0" y="0"/>
          <a:chExt cx="0" cy="0"/>
        </a:xfrm>
      </p:grpSpPr>
      <p:sp>
        <p:nvSpPr>
          <p:cNvPr id="847" name="Google Shape;847;p73"/>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73"/>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49" name="Google Shape;849;p73"/>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50" name="Google Shape;850;p73"/>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51" name="Google Shape;851;p73"/>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852" name="Google Shape;852;p73"/>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53" name="Google Shape;853;p73"/>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854" name="Google Shape;854;p73"/>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55" name="Google Shape;855;p73"/>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856" name="Google Shape;856;p73"/>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Notice and Wonder</a:t>
            </a:r>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A1Sup - Digital applet">
  <p:cSld name="CUSTOM_48_1_1_1_1_1_1">
    <p:spTree>
      <p:nvGrpSpPr>
        <p:cNvPr id="1" name="Shape 857"/>
        <p:cNvGrpSpPr/>
        <p:nvPr/>
      </p:nvGrpSpPr>
      <p:grpSpPr>
        <a:xfrm>
          <a:off x="0" y="0"/>
          <a:ext cx="0" cy="0"/>
          <a:chOff x="0" y="0"/>
          <a:chExt cx="0" cy="0"/>
        </a:xfrm>
      </p:grpSpPr>
      <p:sp>
        <p:nvSpPr>
          <p:cNvPr id="858" name="Google Shape;858;p74"/>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74"/>
          <p:cNvSpPr txBox="1">
            <a:spLocks noGrp="1"/>
          </p:cNvSpPr>
          <p:nvPr>
            <p:ph type="body" idx="1"/>
          </p:nvPr>
        </p:nvSpPr>
        <p:spPr>
          <a:xfrm>
            <a:off x="3335925" y="1162425"/>
            <a:ext cx="5346900" cy="4751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60" name="Google Shape;860;p7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61" name="Google Shape;861;p7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62" name="Google Shape;862;p74"/>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863" name="Google Shape;863;p74"/>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64" name="Google Shape;864;p74"/>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865" name="Google Shape;865;p74"/>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66" name="Google Shape;866;p74"/>
          <p:cNvSpPr/>
          <p:nvPr/>
        </p:nvSpPr>
        <p:spPr>
          <a:xfrm>
            <a:off x="352853" y="2249439"/>
            <a:ext cx="2475900" cy="2359200"/>
          </a:xfrm>
          <a:prstGeom prst="ellipse">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67" name="Google Shape;867;p74"/>
          <p:cNvPicPr preferRelativeResize="0"/>
          <p:nvPr/>
        </p:nvPicPr>
        <p:blipFill rotWithShape="1">
          <a:blip r:embed="rId5">
            <a:alphaModFix/>
          </a:blip>
          <a:srcRect t="15403" b="17097"/>
          <a:stretch/>
        </p:blipFill>
        <p:spPr>
          <a:xfrm>
            <a:off x="480410" y="2674903"/>
            <a:ext cx="1865047" cy="1304942"/>
          </a:xfrm>
          <a:prstGeom prst="rect">
            <a:avLst/>
          </a:prstGeom>
          <a:noFill/>
          <a:ln>
            <a:noFill/>
          </a:ln>
        </p:spPr>
      </p:pic>
      <p:pic>
        <p:nvPicPr>
          <p:cNvPr id="868" name="Google Shape;868;p74"/>
          <p:cNvPicPr preferRelativeResize="0"/>
          <p:nvPr/>
        </p:nvPicPr>
        <p:blipFill>
          <a:blip r:embed="rId4">
            <a:alphaModFix/>
          </a:blip>
          <a:stretch>
            <a:fillRect/>
          </a:stretch>
        </p:blipFill>
        <p:spPr>
          <a:xfrm>
            <a:off x="1012066" y="2909301"/>
            <a:ext cx="801716" cy="748300"/>
          </a:xfrm>
          <a:prstGeom prst="rect">
            <a:avLst/>
          </a:prstGeom>
          <a:noFill/>
          <a:ln>
            <a:noFill/>
          </a:ln>
        </p:spPr>
      </p:pic>
      <p:grpSp>
        <p:nvGrpSpPr>
          <p:cNvPr id="869" name="Google Shape;869;p74"/>
          <p:cNvGrpSpPr/>
          <p:nvPr/>
        </p:nvGrpSpPr>
        <p:grpSpPr>
          <a:xfrm>
            <a:off x="1611587" y="3368339"/>
            <a:ext cx="961144" cy="648708"/>
            <a:chOff x="4376850" y="2698575"/>
            <a:chExt cx="1746900" cy="1223746"/>
          </a:xfrm>
        </p:grpSpPr>
        <p:sp>
          <p:nvSpPr>
            <p:cNvPr id="870" name="Google Shape;870;p74"/>
            <p:cNvSpPr/>
            <p:nvPr/>
          </p:nvSpPr>
          <p:spPr>
            <a:xfrm>
              <a:off x="4376850" y="2698575"/>
              <a:ext cx="1746900" cy="1180200"/>
            </a:xfrm>
            <a:prstGeom prst="roundRect">
              <a:avLst>
                <a:gd name="adj" fmla="val 16667"/>
              </a:avLst>
            </a:prstGeom>
            <a:solidFill>
              <a:srgbClr val="276156"/>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1" name="Google Shape;871;p74"/>
            <p:cNvGrpSpPr/>
            <p:nvPr/>
          </p:nvGrpSpPr>
          <p:grpSpPr>
            <a:xfrm>
              <a:off x="5097702" y="3836344"/>
              <a:ext cx="305178" cy="85977"/>
              <a:chOff x="2704175" y="4079500"/>
              <a:chExt cx="992450" cy="279600"/>
            </a:xfrm>
          </p:grpSpPr>
          <p:sp>
            <p:nvSpPr>
              <p:cNvPr id="872" name="Google Shape;872;p74"/>
              <p:cNvSpPr/>
              <p:nvPr/>
            </p:nvSpPr>
            <p:spPr>
              <a:xfrm>
                <a:off x="2704175" y="4079500"/>
                <a:ext cx="279600" cy="279600"/>
              </a:xfrm>
              <a:prstGeom prst="ellipse">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74"/>
              <p:cNvSpPr/>
              <p:nvPr/>
            </p:nvSpPr>
            <p:spPr>
              <a:xfrm>
                <a:off x="3060600" y="4079500"/>
                <a:ext cx="279600" cy="279600"/>
              </a:xfrm>
              <a:prstGeom prst="ellipse">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74"/>
              <p:cNvSpPr/>
              <p:nvPr/>
            </p:nvSpPr>
            <p:spPr>
              <a:xfrm>
                <a:off x="3417025" y="4079500"/>
                <a:ext cx="279600" cy="279600"/>
              </a:xfrm>
              <a:prstGeom prst="ellipse">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875" name="Google Shape;875;p74"/>
          <p:cNvPicPr preferRelativeResize="0"/>
          <p:nvPr/>
        </p:nvPicPr>
        <p:blipFill>
          <a:blip r:embed="rId4">
            <a:alphaModFix/>
          </a:blip>
          <a:stretch>
            <a:fillRect/>
          </a:stretch>
        </p:blipFill>
        <p:spPr>
          <a:xfrm>
            <a:off x="1839425" y="3456825"/>
            <a:ext cx="505450" cy="471750"/>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A1Sup - Learning Targets">
  <p:cSld name="CUSTOM_51">
    <p:spTree>
      <p:nvGrpSpPr>
        <p:cNvPr id="1" name="Shape 876"/>
        <p:cNvGrpSpPr/>
        <p:nvPr/>
      </p:nvGrpSpPr>
      <p:grpSpPr>
        <a:xfrm>
          <a:off x="0" y="0"/>
          <a:ext cx="0" cy="0"/>
          <a:chOff x="0" y="0"/>
          <a:chExt cx="0" cy="0"/>
        </a:xfrm>
      </p:grpSpPr>
      <p:sp>
        <p:nvSpPr>
          <p:cNvPr id="877" name="Google Shape;877;p75"/>
          <p:cNvSpPr/>
          <p:nvPr/>
        </p:nvSpPr>
        <p:spPr>
          <a:xfrm>
            <a:off x="6096000" y="0"/>
            <a:ext cx="3048000" cy="63972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75"/>
          <p:cNvSpPr txBox="1"/>
          <p:nvPr/>
        </p:nvSpPr>
        <p:spPr>
          <a:xfrm>
            <a:off x="6096000" y="1431200"/>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Targets</a:t>
            </a:r>
            <a:endParaRPr sz="3200" b="1">
              <a:solidFill>
                <a:srgbClr val="FFFFFF"/>
              </a:solidFill>
              <a:latin typeface="Open Sans"/>
              <a:ea typeface="Open Sans"/>
              <a:cs typeface="Open Sans"/>
              <a:sym typeface="Open Sans"/>
            </a:endParaRPr>
          </a:p>
        </p:txBody>
      </p:sp>
      <p:pic>
        <p:nvPicPr>
          <p:cNvPr id="879" name="Google Shape;879;p75"/>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80" name="Google Shape;880;p7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81" name="Google Shape;881;p75"/>
          <p:cNvSpPr txBox="1">
            <a:spLocks noGrp="1"/>
          </p:cNvSpPr>
          <p:nvPr>
            <p:ph type="subTitle" idx="1"/>
          </p:nvPr>
        </p:nvSpPr>
        <p:spPr>
          <a:xfrm>
            <a:off x="42675" y="46475"/>
            <a:ext cx="3921600" cy="45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a:solidFill>
                  <a:srgbClr val="276156"/>
                </a:solidFill>
                <a:latin typeface="Montserrat"/>
                <a:ea typeface="Montserrat"/>
                <a:cs typeface="Montserrat"/>
                <a:sym typeface="Montserrat"/>
              </a:defRPr>
            </a:lvl1pPr>
            <a:lvl2pPr lvl="1" rtl="0">
              <a:spcBef>
                <a:spcPts val="0"/>
              </a:spcBef>
              <a:spcAft>
                <a:spcPts val="0"/>
              </a:spcAft>
              <a:buNone/>
              <a:defRPr>
                <a:solidFill>
                  <a:srgbClr val="3C509F"/>
                </a:solidFill>
              </a:defRPr>
            </a:lvl2pPr>
            <a:lvl3pPr lvl="2" rtl="0">
              <a:spcBef>
                <a:spcPts val="0"/>
              </a:spcBef>
              <a:spcAft>
                <a:spcPts val="0"/>
              </a:spcAft>
              <a:buNone/>
              <a:defRPr>
                <a:solidFill>
                  <a:srgbClr val="3C509F"/>
                </a:solidFill>
              </a:defRPr>
            </a:lvl3pPr>
            <a:lvl4pPr lvl="3" rtl="0">
              <a:spcBef>
                <a:spcPts val="0"/>
              </a:spcBef>
              <a:spcAft>
                <a:spcPts val="0"/>
              </a:spcAft>
              <a:buNone/>
              <a:defRPr>
                <a:solidFill>
                  <a:srgbClr val="3C509F"/>
                </a:solidFill>
              </a:defRPr>
            </a:lvl4pPr>
            <a:lvl5pPr lvl="4" rtl="0">
              <a:spcBef>
                <a:spcPts val="0"/>
              </a:spcBef>
              <a:spcAft>
                <a:spcPts val="0"/>
              </a:spcAft>
              <a:buNone/>
              <a:defRPr>
                <a:solidFill>
                  <a:srgbClr val="3C509F"/>
                </a:solidFill>
              </a:defRPr>
            </a:lvl5pPr>
            <a:lvl6pPr lvl="5" rtl="0">
              <a:spcBef>
                <a:spcPts val="0"/>
              </a:spcBef>
              <a:spcAft>
                <a:spcPts val="0"/>
              </a:spcAft>
              <a:buNone/>
              <a:defRPr>
                <a:solidFill>
                  <a:srgbClr val="3C509F"/>
                </a:solidFill>
              </a:defRPr>
            </a:lvl6pPr>
            <a:lvl7pPr lvl="6" rtl="0">
              <a:spcBef>
                <a:spcPts val="0"/>
              </a:spcBef>
              <a:spcAft>
                <a:spcPts val="0"/>
              </a:spcAft>
              <a:buNone/>
              <a:defRPr>
                <a:solidFill>
                  <a:srgbClr val="3C509F"/>
                </a:solidFill>
              </a:defRPr>
            </a:lvl7pPr>
            <a:lvl8pPr lvl="7" rtl="0">
              <a:spcBef>
                <a:spcPts val="0"/>
              </a:spcBef>
              <a:spcAft>
                <a:spcPts val="0"/>
              </a:spcAft>
              <a:buNone/>
              <a:defRPr>
                <a:solidFill>
                  <a:srgbClr val="3C509F"/>
                </a:solidFill>
              </a:defRPr>
            </a:lvl8pPr>
            <a:lvl9pPr lvl="8" rtl="0">
              <a:spcBef>
                <a:spcPts val="0"/>
              </a:spcBef>
              <a:spcAft>
                <a:spcPts val="0"/>
              </a:spcAft>
              <a:buNone/>
              <a:defRPr>
                <a:solidFill>
                  <a:srgbClr val="3C509F"/>
                </a:solidFill>
              </a:defRPr>
            </a:lvl9pPr>
          </a:lstStyle>
          <a:p>
            <a:endParaRPr/>
          </a:p>
        </p:txBody>
      </p:sp>
      <p:pic>
        <p:nvPicPr>
          <p:cNvPr id="882" name="Google Shape;882;p75"/>
          <p:cNvPicPr preferRelativeResize="0"/>
          <p:nvPr/>
        </p:nvPicPr>
        <p:blipFill rotWithShape="1">
          <a:blip r:embed="rId4">
            <a:alphaModFix/>
          </a:blip>
          <a:srcRect b="5150"/>
          <a:stretch/>
        </p:blipFill>
        <p:spPr>
          <a:xfrm>
            <a:off x="6364050" y="4216600"/>
            <a:ext cx="2406675" cy="2130700"/>
          </a:xfrm>
          <a:prstGeom prst="rect">
            <a:avLst/>
          </a:prstGeom>
          <a:noFill/>
          <a:ln>
            <a:noFill/>
          </a:ln>
        </p:spPr>
      </p:pic>
      <p:sp>
        <p:nvSpPr>
          <p:cNvPr id="883" name="Google Shape;883;p75"/>
          <p:cNvSpPr txBox="1"/>
          <p:nvPr/>
        </p:nvSpPr>
        <p:spPr>
          <a:xfrm>
            <a:off x="6123900" y="3921175"/>
            <a:ext cx="2992200" cy="1574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300" b="1">
                <a:solidFill>
                  <a:srgbClr val="FFFFFF"/>
                </a:solidFill>
                <a:latin typeface="Poppins"/>
                <a:ea typeface="Poppins"/>
                <a:cs typeface="Poppins"/>
                <a:sym typeface="Poppins"/>
              </a:rPr>
              <a:t>Algebra 1</a:t>
            </a:r>
            <a:br>
              <a:rPr lang="en" sz="4300" b="1">
                <a:solidFill>
                  <a:srgbClr val="FFFFFF"/>
                </a:solidFill>
                <a:latin typeface="Poppins"/>
                <a:ea typeface="Poppins"/>
                <a:cs typeface="Poppins"/>
                <a:sym typeface="Poppins"/>
              </a:rPr>
            </a:br>
            <a:r>
              <a:rPr lang="en" sz="4000" b="1">
                <a:solidFill>
                  <a:srgbClr val="FFFFFF"/>
                </a:solidFill>
                <a:latin typeface="Poppins"/>
                <a:ea typeface="Poppins"/>
                <a:cs typeface="Poppins"/>
                <a:sym typeface="Poppins"/>
              </a:rPr>
              <a:t>Supports</a:t>
            </a:r>
            <a:endParaRPr sz="4000">
              <a:solidFill>
                <a:srgbClr val="FFFFFF"/>
              </a:solidFill>
              <a:latin typeface="Poppins"/>
              <a:ea typeface="Poppins"/>
              <a:cs typeface="Poppins"/>
              <a:sym typeface="Poppins"/>
            </a:endParaRPr>
          </a:p>
        </p:txBody>
      </p:sp>
      <p:sp>
        <p:nvSpPr>
          <p:cNvPr id="884" name="Google Shape;884;p75"/>
          <p:cNvSpPr txBox="1">
            <a:spLocks noGrp="1"/>
          </p:cNvSpPr>
          <p:nvPr>
            <p:ph type="body" idx="2"/>
          </p:nvPr>
        </p:nvSpPr>
        <p:spPr>
          <a:xfrm>
            <a:off x="365760" y="1431200"/>
            <a:ext cx="5394900" cy="3174300"/>
          </a:xfrm>
          <a:prstGeom prst="rect">
            <a:avLst/>
          </a:prstGeom>
          <a:noFill/>
          <a:ln>
            <a:noFill/>
          </a:ln>
        </p:spPr>
        <p:txBody>
          <a:bodyPr spcFirstLastPara="1" wrap="square" lIns="91425" tIns="91425" rIns="91425" bIns="91425" anchor="t" anchorCtr="0">
            <a:noAutofit/>
          </a:bodyPr>
          <a:lstStyle>
            <a:lvl1pPr marL="457200" lvl="0" indent="-419100" rtl="0">
              <a:lnSpc>
                <a:spcPct val="115000"/>
              </a:lnSpc>
              <a:spcBef>
                <a:spcPts val="0"/>
              </a:spcBef>
              <a:spcAft>
                <a:spcPts val="0"/>
              </a:spcAft>
              <a:buClr>
                <a:srgbClr val="276156"/>
              </a:buClr>
              <a:buSzPts val="3000"/>
              <a:buFont typeface="Open Sans"/>
              <a:buChar char="●"/>
              <a:defRPr sz="3000">
                <a:latin typeface="Open Sans"/>
                <a:ea typeface="Open Sans"/>
                <a:cs typeface="Open Sans"/>
                <a:sym typeface="Open Sans"/>
              </a:defRPr>
            </a:lvl1pPr>
            <a:lvl2pPr marL="914400" lvl="1" indent="-419100" rtl="0">
              <a:lnSpc>
                <a:spcPct val="115000"/>
              </a:lnSpc>
              <a:spcBef>
                <a:spcPts val="1000"/>
              </a:spcBef>
              <a:spcAft>
                <a:spcPts val="0"/>
              </a:spcAft>
              <a:buClr>
                <a:srgbClr val="276156"/>
              </a:buClr>
              <a:buSzPts val="3000"/>
              <a:buFont typeface="Open Sans"/>
              <a:buChar char="○"/>
              <a:defRPr sz="3000">
                <a:latin typeface="Open Sans"/>
                <a:ea typeface="Open Sans"/>
                <a:cs typeface="Open Sans"/>
                <a:sym typeface="Open Sans"/>
              </a:defRPr>
            </a:lvl2pPr>
            <a:lvl3pPr marL="1371600" lvl="2" indent="-419100" rtl="0">
              <a:lnSpc>
                <a:spcPct val="115000"/>
              </a:lnSpc>
              <a:spcBef>
                <a:spcPts val="1000"/>
              </a:spcBef>
              <a:spcAft>
                <a:spcPts val="0"/>
              </a:spcAft>
              <a:buClr>
                <a:srgbClr val="276156"/>
              </a:buClr>
              <a:buSzPts val="3000"/>
              <a:buFont typeface="Open Sans"/>
              <a:buChar char="■"/>
              <a:defRPr sz="3000">
                <a:latin typeface="Open Sans"/>
                <a:ea typeface="Open Sans"/>
                <a:cs typeface="Open Sans"/>
                <a:sym typeface="Open Sans"/>
              </a:defRPr>
            </a:lvl3pPr>
            <a:lvl4pPr marL="1828800" lvl="3" indent="-419100" rtl="0">
              <a:lnSpc>
                <a:spcPct val="115000"/>
              </a:lnSpc>
              <a:spcBef>
                <a:spcPts val="1000"/>
              </a:spcBef>
              <a:spcAft>
                <a:spcPts val="0"/>
              </a:spcAft>
              <a:buClr>
                <a:srgbClr val="276156"/>
              </a:buClr>
              <a:buSzPts val="3000"/>
              <a:buFont typeface="Open Sans"/>
              <a:buChar char="●"/>
              <a:defRPr sz="3000">
                <a:latin typeface="Open Sans"/>
                <a:ea typeface="Open Sans"/>
                <a:cs typeface="Open Sans"/>
                <a:sym typeface="Open Sans"/>
              </a:defRPr>
            </a:lvl4pPr>
            <a:lvl5pPr marL="2286000" lvl="4" indent="-419100" rtl="0">
              <a:lnSpc>
                <a:spcPct val="115000"/>
              </a:lnSpc>
              <a:spcBef>
                <a:spcPts val="1000"/>
              </a:spcBef>
              <a:spcAft>
                <a:spcPts val="0"/>
              </a:spcAft>
              <a:buClr>
                <a:srgbClr val="276156"/>
              </a:buClr>
              <a:buSzPts val="3000"/>
              <a:buFont typeface="Open Sans"/>
              <a:buChar char="○"/>
              <a:defRPr sz="3000">
                <a:latin typeface="Open Sans"/>
                <a:ea typeface="Open Sans"/>
                <a:cs typeface="Open Sans"/>
                <a:sym typeface="Open Sans"/>
              </a:defRPr>
            </a:lvl5pPr>
            <a:lvl6pPr marL="2743200" lvl="5" indent="-419100" rtl="0">
              <a:lnSpc>
                <a:spcPct val="115000"/>
              </a:lnSpc>
              <a:spcBef>
                <a:spcPts val="1000"/>
              </a:spcBef>
              <a:spcAft>
                <a:spcPts val="0"/>
              </a:spcAft>
              <a:buClr>
                <a:srgbClr val="276156"/>
              </a:buClr>
              <a:buSzPts val="3000"/>
              <a:buFont typeface="Open Sans"/>
              <a:buChar char="■"/>
              <a:defRPr sz="3000">
                <a:latin typeface="Open Sans"/>
                <a:ea typeface="Open Sans"/>
                <a:cs typeface="Open Sans"/>
                <a:sym typeface="Open Sans"/>
              </a:defRPr>
            </a:lvl6pPr>
            <a:lvl7pPr marL="3200400" lvl="6" indent="-419100" rtl="0">
              <a:lnSpc>
                <a:spcPct val="115000"/>
              </a:lnSpc>
              <a:spcBef>
                <a:spcPts val="1000"/>
              </a:spcBef>
              <a:spcAft>
                <a:spcPts val="0"/>
              </a:spcAft>
              <a:buClr>
                <a:srgbClr val="276156"/>
              </a:buClr>
              <a:buSzPts val="3000"/>
              <a:buFont typeface="Open Sans"/>
              <a:buChar char="●"/>
              <a:defRPr sz="3000">
                <a:latin typeface="Open Sans"/>
                <a:ea typeface="Open Sans"/>
                <a:cs typeface="Open Sans"/>
                <a:sym typeface="Open Sans"/>
              </a:defRPr>
            </a:lvl7pPr>
            <a:lvl8pPr marL="3657600" lvl="7" indent="-419100" rtl="0">
              <a:lnSpc>
                <a:spcPct val="115000"/>
              </a:lnSpc>
              <a:spcBef>
                <a:spcPts val="1000"/>
              </a:spcBef>
              <a:spcAft>
                <a:spcPts val="0"/>
              </a:spcAft>
              <a:buClr>
                <a:srgbClr val="276156"/>
              </a:buClr>
              <a:buSzPts val="3000"/>
              <a:buFont typeface="Open Sans"/>
              <a:buChar char="○"/>
              <a:defRPr sz="3000">
                <a:latin typeface="Open Sans"/>
                <a:ea typeface="Open Sans"/>
                <a:cs typeface="Open Sans"/>
                <a:sym typeface="Open Sans"/>
              </a:defRPr>
            </a:lvl8pPr>
            <a:lvl9pPr marL="4114800" lvl="8" indent="-419100" rtl="0">
              <a:lnSpc>
                <a:spcPct val="115000"/>
              </a:lnSpc>
              <a:spcBef>
                <a:spcPts val="1000"/>
              </a:spcBef>
              <a:spcAft>
                <a:spcPts val="1000"/>
              </a:spcAft>
              <a:buClr>
                <a:srgbClr val="276156"/>
              </a:buClr>
              <a:buSzPts val="3000"/>
              <a:buFont typeface="Open Sans"/>
              <a:buChar char="■"/>
              <a:defRPr sz="3000">
                <a:latin typeface="Open Sans"/>
                <a:ea typeface="Open Sans"/>
                <a:cs typeface="Open Sans"/>
                <a:sym typeface="Open Sans"/>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A1Sup - Lesson Synthesis">
  <p:cSld name="CUSTOM_48_1_1_1_1_1_1_1">
    <p:spTree>
      <p:nvGrpSpPr>
        <p:cNvPr id="1" name="Shape 885"/>
        <p:cNvGrpSpPr/>
        <p:nvPr/>
      </p:nvGrpSpPr>
      <p:grpSpPr>
        <a:xfrm>
          <a:off x="0" y="0"/>
          <a:ext cx="0" cy="0"/>
          <a:chOff x="0" y="0"/>
          <a:chExt cx="0" cy="0"/>
        </a:xfrm>
      </p:grpSpPr>
      <p:sp>
        <p:nvSpPr>
          <p:cNvPr id="886" name="Google Shape;886;p76"/>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76"/>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88" name="Google Shape;888;p7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89" name="Google Shape;889;p7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90" name="Google Shape;890;p76"/>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891" name="Google Shape;891;p76"/>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92" name="Google Shape;892;p76"/>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893" name="Google Shape;893;p76"/>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94" name="Google Shape;894;p76"/>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76"/>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A1Sup - Cool-down">
  <p:cSld name="CUSTOM_48_1_1_1_1_1_1_1_1">
    <p:spTree>
      <p:nvGrpSpPr>
        <p:cNvPr id="1" name="Shape 896"/>
        <p:cNvGrpSpPr/>
        <p:nvPr/>
      </p:nvGrpSpPr>
      <p:grpSpPr>
        <a:xfrm>
          <a:off x="0" y="0"/>
          <a:ext cx="0" cy="0"/>
          <a:chOff x="0" y="0"/>
          <a:chExt cx="0" cy="0"/>
        </a:xfrm>
      </p:grpSpPr>
      <p:sp>
        <p:nvSpPr>
          <p:cNvPr id="897" name="Google Shape;897;p77"/>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77"/>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99" name="Google Shape;899;p77"/>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00" name="Google Shape;900;p77"/>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01" name="Google Shape;901;p77"/>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02" name="Google Shape;902;p77"/>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03" name="Google Shape;903;p77"/>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904" name="Google Shape;904;p77"/>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905" name="Google Shape;905;p77"/>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906" name="Google Shape;906;p77"/>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77"/>
          <p:cNvSpPr txBox="1"/>
          <p:nvPr/>
        </p:nvSpPr>
        <p:spPr>
          <a:xfrm>
            <a:off x="7248300" y="553075"/>
            <a:ext cx="17988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Cool-down</a:t>
            </a:r>
            <a:endParaRPr b="1">
              <a:solidFill>
                <a:srgbClr val="FFFFFF"/>
              </a:solidFill>
              <a:latin typeface="Open Sans"/>
              <a:ea typeface="Open Sans"/>
              <a:cs typeface="Open Sans"/>
              <a:sym typeface="Open Sans"/>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A1Sup - Glossary">
  <p:cSld name="CUSTOM_42_1_1_1_1_1_1_1_1_1_1">
    <p:spTree>
      <p:nvGrpSpPr>
        <p:cNvPr id="1" name="Shape 908"/>
        <p:cNvGrpSpPr/>
        <p:nvPr/>
      </p:nvGrpSpPr>
      <p:grpSpPr>
        <a:xfrm>
          <a:off x="0" y="0"/>
          <a:ext cx="0" cy="0"/>
          <a:chOff x="0" y="0"/>
          <a:chExt cx="0" cy="0"/>
        </a:xfrm>
      </p:grpSpPr>
      <p:pic>
        <p:nvPicPr>
          <p:cNvPr id="909" name="Google Shape;909;p7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10" name="Google Shape;910;p7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11" name="Google Shape;911;p78"/>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12" name="Google Shape;912;p78"/>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913" name="Google Shape;913;p78"/>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914" name="Google Shape;914;p78"/>
          <p:cNvSpPr txBox="1">
            <a:spLocks noGrp="1"/>
          </p:cNvSpPr>
          <p:nvPr>
            <p:ph type="title"/>
          </p:nvPr>
        </p:nvSpPr>
        <p:spPr>
          <a:xfrm>
            <a:off x="390300" y="724825"/>
            <a:ext cx="8308800" cy="994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000" b="1">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15" name="Google Shape;915;p78"/>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78"/>
          <p:cNvSpPr txBox="1">
            <a:spLocks noGrp="1"/>
          </p:cNvSpPr>
          <p:nvPr>
            <p:ph type="body" idx="2"/>
          </p:nvPr>
        </p:nvSpPr>
        <p:spPr>
          <a:xfrm>
            <a:off x="461100" y="1828800"/>
            <a:ext cx="8221800" cy="40851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917" name="Google Shape;917;p78"/>
          <p:cNvPicPr preferRelativeResize="0"/>
          <p:nvPr/>
        </p:nvPicPr>
        <p:blipFill>
          <a:blip r:embed="rId5">
            <a:alphaModFix/>
          </a:blip>
          <a:stretch>
            <a:fillRect/>
          </a:stretch>
        </p:blipFill>
        <p:spPr>
          <a:xfrm>
            <a:off x="8543990" y="-2"/>
            <a:ext cx="593989" cy="554400"/>
          </a:xfrm>
          <a:prstGeom prst="rect">
            <a:avLst/>
          </a:prstGeom>
          <a:noFill/>
          <a:ln>
            <a:noFill/>
          </a:ln>
        </p:spPr>
      </p:pic>
      <p:sp>
        <p:nvSpPr>
          <p:cNvPr id="918" name="Google Shape;918;p78"/>
          <p:cNvSpPr txBox="1"/>
          <p:nvPr/>
        </p:nvSpPr>
        <p:spPr>
          <a:xfrm>
            <a:off x="149100" y="-12125"/>
            <a:ext cx="3207900" cy="5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lt1"/>
                </a:solidFill>
                <a:latin typeface="Open Sans"/>
                <a:ea typeface="Open Sans"/>
                <a:cs typeface="Open Sans"/>
                <a:sym typeface="Open Sans"/>
              </a:rPr>
              <a:t>Glossary</a:t>
            </a:r>
            <a:endParaRPr sz="240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Custom Layout 12">
  <p:cSld name="CUSTOM_40">
    <p:spTree>
      <p:nvGrpSpPr>
        <p:cNvPr id="1" name="Shape 919"/>
        <p:cNvGrpSpPr/>
        <p:nvPr/>
      </p:nvGrpSpPr>
      <p:grpSpPr>
        <a:xfrm>
          <a:off x="0" y="0"/>
          <a:ext cx="0" cy="0"/>
          <a:chOff x="0" y="0"/>
          <a:chExt cx="0" cy="0"/>
        </a:xfrm>
      </p:grpSpPr>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Geo - Title Page">
  <p:cSld name="CUSTOM_37_1">
    <p:spTree>
      <p:nvGrpSpPr>
        <p:cNvPr id="1" name="Shape 920"/>
        <p:cNvGrpSpPr/>
        <p:nvPr/>
      </p:nvGrpSpPr>
      <p:grpSpPr>
        <a:xfrm>
          <a:off x="0" y="0"/>
          <a:ext cx="0" cy="0"/>
          <a:chOff x="0" y="0"/>
          <a:chExt cx="0" cy="0"/>
        </a:xfrm>
      </p:grpSpPr>
      <p:pic>
        <p:nvPicPr>
          <p:cNvPr id="921" name="Google Shape;921;p80"/>
          <p:cNvPicPr preferRelativeResize="0"/>
          <p:nvPr/>
        </p:nvPicPr>
        <p:blipFill>
          <a:blip r:embed="rId2">
            <a:alphaModFix/>
          </a:blip>
          <a:stretch>
            <a:fillRect/>
          </a:stretch>
        </p:blipFill>
        <p:spPr>
          <a:xfrm>
            <a:off x="68075" y="6364875"/>
            <a:ext cx="1870925" cy="442500"/>
          </a:xfrm>
          <a:prstGeom prst="rect">
            <a:avLst/>
          </a:prstGeom>
          <a:noFill/>
          <a:ln>
            <a:noFill/>
          </a:ln>
        </p:spPr>
      </p:pic>
      <p:pic>
        <p:nvPicPr>
          <p:cNvPr id="922" name="Google Shape;922;p80"/>
          <p:cNvPicPr preferRelativeResize="0"/>
          <p:nvPr/>
        </p:nvPicPr>
        <p:blipFill rotWithShape="1">
          <a:blip r:embed="rId3">
            <a:alphaModFix/>
          </a:blip>
          <a:srcRect l="10213" t="36663" r="8465" b="34224"/>
          <a:stretch/>
        </p:blipFill>
        <p:spPr>
          <a:xfrm>
            <a:off x="7150679" y="6422476"/>
            <a:ext cx="1911396" cy="384900"/>
          </a:xfrm>
          <a:prstGeom prst="rect">
            <a:avLst/>
          </a:prstGeom>
          <a:noFill/>
          <a:ln>
            <a:noFill/>
          </a:ln>
        </p:spPr>
      </p:pic>
      <p:sp>
        <p:nvSpPr>
          <p:cNvPr id="923" name="Google Shape;923;p80"/>
          <p:cNvSpPr txBox="1">
            <a:spLocks noGrp="1"/>
          </p:cNvSpPr>
          <p:nvPr>
            <p:ph type="subTitle" idx="1"/>
          </p:nvPr>
        </p:nvSpPr>
        <p:spPr>
          <a:xfrm>
            <a:off x="184350" y="3784588"/>
            <a:ext cx="4942200" cy="442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rgbClr val="434343"/>
                </a:solidFill>
                <a:latin typeface="Open Sans"/>
                <a:ea typeface="Open Sans"/>
                <a:cs typeface="Open Sans"/>
                <a:sym typeface="Open Sans"/>
              </a:defRPr>
            </a:lvl1pPr>
            <a:lvl2pPr lvl="1" rtl="0">
              <a:spcBef>
                <a:spcPts val="0"/>
              </a:spcBef>
              <a:spcAft>
                <a:spcPts val="0"/>
              </a:spcAft>
              <a:buNone/>
              <a:defRPr>
                <a:solidFill>
                  <a:srgbClr val="434343"/>
                </a:solidFill>
              </a:defRPr>
            </a:lvl2pPr>
            <a:lvl3pPr lvl="2" rtl="0">
              <a:spcBef>
                <a:spcPts val="0"/>
              </a:spcBef>
              <a:spcAft>
                <a:spcPts val="0"/>
              </a:spcAft>
              <a:buNone/>
              <a:defRPr>
                <a:solidFill>
                  <a:srgbClr val="434343"/>
                </a:solidFill>
              </a:defRPr>
            </a:lvl3pPr>
            <a:lvl4pPr lvl="3" rtl="0">
              <a:spcBef>
                <a:spcPts val="0"/>
              </a:spcBef>
              <a:spcAft>
                <a:spcPts val="0"/>
              </a:spcAft>
              <a:buNone/>
              <a:defRPr>
                <a:solidFill>
                  <a:srgbClr val="434343"/>
                </a:solidFill>
              </a:defRPr>
            </a:lvl4pPr>
            <a:lvl5pPr lvl="4" rtl="0">
              <a:spcBef>
                <a:spcPts val="0"/>
              </a:spcBef>
              <a:spcAft>
                <a:spcPts val="0"/>
              </a:spcAft>
              <a:buNone/>
              <a:defRPr>
                <a:solidFill>
                  <a:srgbClr val="434343"/>
                </a:solidFill>
              </a:defRPr>
            </a:lvl5pPr>
            <a:lvl6pPr lvl="5" rtl="0">
              <a:spcBef>
                <a:spcPts val="0"/>
              </a:spcBef>
              <a:spcAft>
                <a:spcPts val="0"/>
              </a:spcAft>
              <a:buNone/>
              <a:defRPr>
                <a:solidFill>
                  <a:srgbClr val="434343"/>
                </a:solidFill>
              </a:defRPr>
            </a:lvl6pPr>
            <a:lvl7pPr lvl="6" rtl="0">
              <a:spcBef>
                <a:spcPts val="0"/>
              </a:spcBef>
              <a:spcAft>
                <a:spcPts val="0"/>
              </a:spcAft>
              <a:buNone/>
              <a:defRPr>
                <a:solidFill>
                  <a:srgbClr val="434343"/>
                </a:solidFill>
              </a:defRPr>
            </a:lvl7pPr>
            <a:lvl8pPr lvl="7" rtl="0">
              <a:spcBef>
                <a:spcPts val="0"/>
              </a:spcBef>
              <a:spcAft>
                <a:spcPts val="0"/>
              </a:spcAft>
              <a:buNone/>
              <a:defRPr>
                <a:solidFill>
                  <a:srgbClr val="434343"/>
                </a:solidFill>
              </a:defRPr>
            </a:lvl8pPr>
            <a:lvl9pPr lvl="8" rtl="0">
              <a:spcBef>
                <a:spcPts val="0"/>
              </a:spcBef>
              <a:spcAft>
                <a:spcPts val="0"/>
              </a:spcAft>
              <a:buNone/>
              <a:defRPr>
                <a:solidFill>
                  <a:srgbClr val="434343"/>
                </a:solidFill>
              </a:defRPr>
            </a:lvl9pPr>
          </a:lstStyle>
          <a:p>
            <a:endParaRPr/>
          </a:p>
        </p:txBody>
      </p:sp>
      <p:sp>
        <p:nvSpPr>
          <p:cNvPr id="924" name="Google Shape;924;p80"/>
          <p:cNvSpPr txBox="1">
            <a:spLocks noGrp="1"/>
          </p:cNvSpPr>
          <p:nvPr>
            <p:ph type="title"/>
          </p:nvPr>
        </p:nvSpPr>
        <p:spPr>
          <a:xfrm>
            <a:off x="184350" y="4257675"/>
            <a:ext cx="8692800" cy="124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200" b="1">
                <a:solidFill>
                  <a:srgbClr val="434343"/>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925" name="Google Shape;925;p80"/>
          <p:cNvPicPr preferRelativeResize="0"/>
          <p:nvPr/>
        </p:nvPicPr>
        <p:blipFill>
          <a:blip r:embed="rId4">
            <a:alphaModFix/>
          </a:blip>
          <a:stretch>
            <a:fillRect/>
          </a:stretch>
        </p:blipFill>
        <p:spPr>
          <a:xfrm>
            <a:off x="1990687" y="197475"/>
            <a:ext cx="5162637" cy="2052174"/>
          </a:xfrm>
          <a:prstGeom prst="rect">
            <a:avLst/>
          </a:prstGeom>
          <a:noFill/>
          <a:ln>
            <a:noFill/>
          </a:ln>
        </p:spPr>
      </p:pic>
      <p:sp>
        <p:nvSpPr>
          <p:cNvPr id="926" name="Google Shape;926;p80"/>
          <p:cNvSpPr/>
          <p:nvPr/>
        </p:nvSpPr>
        <p:spPr>
          <a:xfrm>
            <a:off x="8353425" y="288512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80"/>
          <p:cNvSpPr/>
          <p:nvPr/>
        </p:nvSpPr>
        <p:spPr>
          <a:xfrm>
            <a:off x="8353425" y="288512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80"/>
          <p:cNvSpPr/>
          <p:nvPr/>
        </p:nvSpPr>
        <p:spPr>
          <a:xfrm>
            <a:off x="0" y="2539488"/>
            <a:ext cx="9144000" cy="1118100"/>
          </a:xfrm>
          <a:prstGeom prst="rect">
            <a:avLst/>
          </a:prstGeom>
          <a:solidFill>
            <a:srgbClr val="731996"/>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9" name="Google Shape;929;p80"/>
          <p:cNvSpPr txBox="1"/>
          <p:nvPr/>
        </p:nvSpPr>
        <p:spPr>
          <a:xfrm>
            <a:off x="184350" y="2672213"/>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400" b="1">
              <a:solidFill>
                <a:srgbClr val="FFFFFF"/>
              </a:solidFill>
              <a:latin typeface="Open Sans"/>
              <a:ea typeface="Open Sans"/>
              <a:cs typeface="Open Sans"/>
              <a:sym typeface="Open Sans"/>
            </a:endParaRPr>
          </a:p>
        </p:txBody>
      </p:sp>
      <p:sp>
        <p:nvSpPr>
          <p:cNvPr id="930" name="Google Shape;930;p80"/>
          <p:cNvSpPr txBox="1"/>
          <p:nvPr/>
        </p:nvSpPr>
        <p:spPr>
          <a:xfrm>
            <a:off x="184350" y="3204850"/>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 b="1">
              <a:solidFill>
                <a:srgbClr val="FFFFFF"/>
              </a:solidFill>
              <a:latin typeface="Open Sans"/>
              <a:ea typeface="Open Sans"/>
              <a:cs typeface="Open Sans"/>
              <a:sym typeface="Open Sans"/>
            </a:endParaRPr>
          </a:p>
        </p:txBody>
      </p:sp>
      <p:pic>
        <p:nvPicPr>
          <p:cNvPr id="931" name="Google Shape;931;p80"/>
          <p:cNvPicPr preferRelativeResize="0"/>
          <p:nvPr/>
        </p:nvPicPr>
        <p:blipFill>
          <a:blip r:embed="rId5">
            <a:alphaModFix/>
          </a:blip>
          <a:stretch>
            <a:fillRect/>
          </a:stretch>
        </p:blipFill>
        <p:spPr>
          <a:xfrm>
            <a:off x="7715251" y="2522525"/>
            <a:ext cx="1244825" cy="1072006"/>
          </a:xfrm>
          <a:prstGeom prst="rect">
            <a:avLst/>
          </a:prstGeom>
          <a:noFill/>
          <a:ln>
            <a:noFill/>
          </a:ln>
        </p:spPr>
      </p:pic>
      <p:sp>
        <p:nvSpPr>
          <p:cNvPr id="932" name="Google Shape;932;p80"/>
          <p:cNvSpPr txBox="1"/>
          <p:nvPr/>
        </p:nvSpPr>
        <p:spPr>
          <a:xfrm>
            <a:off x="7372575" y="2889125"/>
            <a:ext cx="1689600" cy="384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800" b="1">
                <a:solidFill>
                  <a:srgbClr val="FFFFFF"/>
                </a:solidFill>
                <a:latin typeface="Montserrat"/>
                <a:ea typeface="Montserrat"/>
                <a:cs typeface="Montserrat"/>
                <a:sym typeface="Montserrat"/>
              </a:rPr>
              <a:t>GEOMETRY</a:t>
            </a:r>
            <a:endParaRPr sz="1800">
              <a:solidFill>
                <a:srgbClr val="FFFFFF"/>
              </a:solidFill>
              <a:latin typeface="Montserrat"/>
              <a:ea typeface="Montserrat"/>
              <a:cs typeface="Montserrat"/>
              <a:sym typeface="Montserrat"/>
            </a:endParaRPr>
          </a:p>
        </p:txBody>
      </p:sp>
      <p:sp>
        <p:nvSpPr>
          <p:cNvPr id="933" name="Google Shape;933;p80"/>
          <p:cNvSpPr txBox="1">
            <a:spLocks noGrp="1"/>
          </p:cNvSpPr>
          <p:nvPr>
            <p:ph type="title" idx="2"/>
          </p:nvPr>
        </p:nvSpPr>
        <p:spPr>
          <a:xfrm>
            <a:off x="184350" y="2590800"/>
            <a:ext cx="6673800" cy="612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34" name="Google Shape;934;p80"/>
          <p:cNvSpPr txBox="1">
            <a:spLocks noGrp="1"/>
          </p:cNvSpPr>
          <p:nvPr>
            <p:ph type="subTitle" idx="3"/>
          </p:nvPr>
        </p:nvSpPr>
        <p:spPr>
          <a:xfrm>
            <a:off x="203200" y="3077050"/>
            <a:ext cx="7071900" cy="38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5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 - Title page">
  <p:cSld name="CUSTOM_15">
    <p:spTree>
      <p:nvGrpSpPr>
        <p:cNvPr id="1" name="Shape 57"/>
        <p:cNvGrpSpPr/>
        <p:nvPr/>
      </p:nvGrpSpPr>
      <p:grpSpPr>
        <a:xfrm>
          <a:off x="0" y="0"/>
          <a:ext cx="0" cy="0"/>
          <a:chOff x="0" y="0"/>
          <a:chExt cx="0" cy="0"/>
        </a:xfrm>
      </p:grpSpPr>
      <p:sp>
        <p:nvSpPr>
          <p:cNvPr id="58" name="Google Shape;58;p9"/>
          <p:cNvSpPr txBox="1"/>
          <p:nvPr/>
        </p:nvSpPr>
        <p:spPr>
          <a:xfrm>
            <a:off x="203200" y="3141625"/>
            <a:ext cx="3176700" cy="18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FFFFFF"/>
                </a:solidFill>
                <a:latin typeface="Open Sans"/>
                <a:ea typeface="Open Sans"/>
                <a:cs typeface="Open Sans"/>
                <a:sym typeface="Open Sans"/>
              </a:rPr>
              <a:t>Expressions and Equations</a:t>
            </a: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0"/>
              </a:spcAft>
              <a:buNone/>
            </a:pP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600"/>
              </a:spcAft>
              <a:buNone/>
            </a:pPr>
            <a:endParaRPr b="1">
              <a:solidFill>
                <a:srgbClr val="FFFFFF"/>
              </a:solidFill>
              <a:latin typeface="Open Sans"/>
              <a:ea typeface="Open Sans"/>
              <a:cs typeface="Open Sans"/>
              <a:sym typeface="Open Sans"/>
            </a:endParaRPr>
          </a:p>
        </p:txBody>
      </p:sp>
      <p:sp>
        <p:nvSpPr>
          <p:cNvPr id="59" name="Google Shape;59;p9"/>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9"/>
          <p:cNvSpPr/>
          <p:nvPr/>
        </p:nvSpPr>
        <p:spPr>
          <a:xfrm>
            <a:off x="0" y="2458075"/>
            <a:ext cx="9144000" cy="1118100"/>
          </a:xfrm>
          <a:prstGeom prst="rect">
            <a:avLst/>
          </a:prstGeom>
          <a:solidFill>
            <a:srgbClr val="4D2E98"/>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p9"/>
          <p:cNvSpPr txBox="1"/>
          <p:nvPr/>
        </p:nvSpPr>
        <p:spPr>
          <a:xfrm>
            <a:off x="8211050" y="2349675"/>
            <a:ext cx="503100" cy="905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4700" b="1">
                <a:solidFill>
                  <a:srgbClr val="F3F3F3"/>
                </a:solidFill>
                <a:latin typeface="Open Sans"/>
                <a:ea typeface="Open Sans"/>
                <a:cs typeface="Open Sans"/>
                <a:sym typeface="Open Sans"/>
              </a:rPr>
              <a:t>6</a:t>
            </a:r>
            <a:endParaRPr sz="4700">
              <a:solidFill>
                <a:srgbClr val="F3F3F3"/>
              </a:solidFill>
            </a:endParaRPr>
          </a:p>
        </p:txBody>
      </p:sp>
      <p:pic>
        <p:nvPicPr>
          <p:cNvPr id="62" name="Google Shape;62;p9"/>
          <p:cNvPicPr preferRelativeResize="0"/>
          <p:nvPr/>
        </p:nvPicPr>
        <p:blipFill rotWithShape="1">
          <a:blip r:embed="rId2">
            <a:alphaModFix/>
          </a:blip>
          <a:srcRect r="36159" b="41880"/>
          <a:stretch/>
        </p:blipFill>
        <p:spPr>
          <a:xfrm rot="-351412">
            <a:off x="8183577" y="2803367"/>
            <a:ext cx="997697" cy="847767"/>
          </a:xfrm>
          <a:prstGeom prst="rect">
            <a:avLst/>
          </a:prstGeom>
          <a:noFill/>
          <a:ln>
            <a:noFill/>
          </a:ln>
        </p:spPr>
      </p:pic>
      <p:sp>
        <p:nvSpPr>
          <p:cNvPr id="63" name="Google Shape;63;p9"/>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 name="Google Shape;64;p9"/>
          <p:cNvPicPr preferRelativeResize="0"/>
          <p:nvPr/>
        </p:nvPicPr>
        <p:blipFill>
          <a:blip r:embed="rId3">
            <a:alphaModFix/>
          </a:blip>
          <a:stretch>
            <a:fillRect/>
          </a:stretch>
        </p:blipFill>
        <p:spPr>
          <a:xfrm>
            <a:off x="68075" y="6364875"/>
            <a:ext cx="1870925" cy="442500"/>
          </a:xfrm>
          <a:prstGeom prst="rect">
            <a:avLst/>
          </a:prstGeom>
          <a:noFill/>
          <a:ln>
            <a:noFill/>
          </a:ln>
        </p:spPr>
      </p:pic>
      <p:pic>
        <p:nvPicPr>
          <p:cNvPr id="65" name="Google Shape;65;p9"/>
          <p:cNvPicPr preferRelativeResize="0"/>
          <p:nvPr/>
        </p:nvPicPr>
        <p:blipFill rotWithShape="1">
          <a:blip r:embed="rId4">
            <a:alphaModFix/>
          </a:blip>
          <a:srcRect l="10213" t="36663" r="8465" b="34224"/>
          <a:stretch/>
        </p:blipFill>
        <p:spPr>
          <a:xfrm>
            <a:off x="7150679" y="6422476"/>
            <a:ext cx="1911396" cy="384900"/>
          </a:xfrm>
          <a:prstGeom prst="rect">
            <a:avLst/>
          </a:prstGeom>
          <a:noFill/>
          <a:ln>
            <a:noFill/>
          </a:ln>
        </p:spPr>
      </p:pic>
      <p:sp>
        <p:nvSpPr>
          <p:cNvPr id="66" name="Google Shape;66;p9"/>
          <p:cNvSpPr txBox="1">
            <a:spLocks noGrp="1"/>
          </p:cNvSpPr>
          <p:nvPr>
            <p:ph type="title"/>
          </p:nvPr>
        </p:nvSpPr>
        <p:spPr>
          <a:xfrm>
            <a:off x="184350" y="2590800"/>
            <a:ext cx="6673800" cy="612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7" name="Google Shape;67;p9"/>
          <p:cNvSpPr txBox="1">
            <a:spLocks noGrp="1"/>
          </p:cNvSpPr>
          <p:nvPr>
            <p:ph type="subTitle" idx="1"/>
          </p:nvPr>
        </p:nvSpPr>
        <p:spPr>
          <a:xfrm>
            <a:off x="203200" y="3077050"/>
            <a:ext cx="7071900" cy="38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5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8" name="Google Shape;68;p9"/>
          <p:cNvSpPr txBox="1">
            <a:spLocks noGrp="1"/>
          </p:cNvSpPr>
          <p:nvPr>
            <p:ph type="subTitle" idx="2"/>
          </p:nvPr>
        </p:nvSpPr>
        <p:spPr>
          <a:xfrm>
            <a:off x="184350" y="3784588"/>
            <a:ext cx="4942200" cy="442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rgbClr val="434343"/>
                </a:solidFill>
                <a:latin typeface="Open Sans"/>
                <a:ea typeface="Open Sans"/>
                <a:cs typeface="Open Sans"/>
                <a:sym typeface="Open Sans"/>
              </a:defRPr>
            </a:lvl1pPr>
            <a:lvl2pPr lvl="1" rtl="0">
              <a:spcBef>
                <a:spcPts val="0"/>
              </a:spcBef>
              <a:spcAft>
                <a:spcPts val="0"/>
              </a:spcAft>
              <a:buNone/>
              <a:defRPr>
                <a:solidFill>
                  <a:srgbClr val="434343"/>
                </a:solidFill>
              </a:defRPr>
            </a:lvl2pPr>
            <a:lvl3pPr lvl="2" rtl="0">
              <a:spcBef>
                <a:spcPts val="0"/>
              </a:spcBef>
              <a:spcAft>
                <a:spcPts val="0"/>
              </a:spcAft>
              <a:buNone/>
              <a:defRPr>
                <a:solidFill>
                  <a:srgbClr val="434343"/>
                </a:solidFill>
              </a:defRPr>
            </a:lvl3pPr>
            <a:lvl4pPr lvl="3" rtl="0">
              <a:spcBef>
                <a:spcPts val="0"/>
              </a:spcBef>
              <a:spcAft>
                <a:spcPts val="0"/>
              </a:spcAft>
              <a:buNone/>
              <a:defRPr>
                <a:solidFill>
                  <a:srgbClr val="434343"/>
                </a:solidFill>
              </a:defRPr>
            </a:lvl4pPr>
            <a:lvl5pPr lvl="4" rtl="0">
              <a:spcBef>
                <a:spcPts val="0"/>
              </a:spcBef>
              <a:spcAft>
                <a:spcPts val="0"/>
              </a:spcAft>
              <a:buNone/>
              <a:defRPr>
                <a:solidFill>
                  <a:srgbClr val="434343"/>
                </a:solidFill>
              </a:defRPr>
            </a:lvl5pPr>
            <a:lvl6pPr lvl="5" rtl="0">
              <a:spcBef>
                <a:spcPts val="0"/>
              </a:spcBef>
              <a:spcAft>
                <a:spcPts val="0"/>
              </a:spcAft>
              <a:buNone/>
              <a:defRPr>
                <a:solidFill>
                  <a:srgbClr val="434343"/>
                </a:solidFill>
              </a:defRPr>
            </a:lvl6pPr>
            <a:lvl7pPr lvl="6" rtl="0">
              <a:spcBef>
                <a:spcPts val="0"/>
              </a:spcBef>
              <a:spcAft>
                <a:spcPts val="0"/>
              </a:spcAft>
              <a:buNone/>
              <a:defRPr>
                <a:solidFill>
                  <a:srgbClr val="434343"/>
                </a:solidFill>
              </a:defRPr>
            </a:lvl7pPr>
            <a:lvl8pPr lvl="7" rtl="0">
              <a:spcBef>
                <a:spcPts val="0"/>
              </a:spcBef>
              <a:spcAft>
                <a:spcPts val="0"/>
              </a:spcAft>
              <a:buNone/>
              <a:defRPr>
                <a:solidFill>
                  <a:srgbClr val="434343"/>
                </a:solidFill>
              </a:defRPr>
            </a:lvl8pPr>
            <a:lvl9pPr lvl="8" rtl="0">
              <a:spcBef>
                <a:spcPts val="0"/>
              </a:spcBef>
              <a:spcAft>
                <a:spcPts val="0"/>
              </a:spcAft>
              <a:buNone/>
              <a:defRPr>
                <a:solidFill>
                  <a:srgbClr val="434343"/>
                </a:solidFill>
              </a:defRPr>
            </a:lvl9pPr>
          </a:lstStyle>
          <a:p>
            <a:endParaRPr/>
          </a:p>
        </p:txBody>
      </p:sp>
      <p:sp>
        <p:nvSpPr>
          <p:cNvPr id="69" name="Google Shape;69;p9"/>
          <p:cNvSpPr txBox="1">
            <a:spLocks noGrp="1"/>
          </p:cNvSpPr>
          <p:nvPr>
            <p:ph type="title" idx="3"/>
          </p:nvPr>
        </p:nvSpPr>
        <p:spPr>
          <a:xfrm>
            <a:off x="184350" y="4257675"/>
            <a:ext cx="8692800" cy="124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200" b="1">
                <a:solidFill>
                  <a:srgbClr val="434343"/>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70" name="Google Shape;70;p9"/>
          <p:cNvPicPr preferRelativeResize="0"/>
          <p:nvPr/>
        </p:nvPicPr>
        <p:blipFill>
          <a:blip r:embed="rId5">
            <a:alphaModFix/>
          </a:blip>
          <a:stretch>
            <a:fillRect/>
          </a:stretch>
        </p:blipFill>
        <p:spPr>
          <a:xfrm>
            <a:off x="2536420" y="232050"/>
            <a:ext cx="3988680" cy="20176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358">
          <p15:clr>
            <a:srgbClr val="FA7B17"/>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Geo - Learning Goal">
  <p:cSld name="CUSTOM_43">
    <p:spTree>
      <p:nvGrpSpPr>
        <p:cNvPr id="1" name="Shape 935"/>
        <p:cNvGrpSpPr/>
        <p:nvPr/>
      </p:nvGrpSpPr>
      <p:grpSpPr>
        <a:xfrm>
          <a:off x="0" y="0"/>
          <a:ext cx="0" cy="0"/>
          <a:chOff x="0" y="0"/>
          <a:chExt cx="0" cy="0"/>
        </a:xfrm>
      </p:grpSpPr>
      <p:sp>
        <p:nvSpPr>
          <p:cNvPr id="936" name="Google Shape;936;p81"/>
          <p:cNvSpPr/>
          <p:nvPr/>
        </p:nvSpPr>
        <p:spPr>
          <a:xfrm>
            <a:off x="0" y="-125"/>
            <a:ext cx="3048000" cy="63972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81"/>
          <p:cNvSpPr txBox="1"/>
          <p:nvPr/>
        </p:nvSpPr>
        <p:spPr>
          <a:xfrm>
            <a:off x="0" y="1431075"/>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Goal</a:t>
            </a:r>
            <a:endParaRPr sz="3200" b="1">
              <a:solidFill>
                <a:srgbClr val="FFFFFF"/>
              </a:solidFill>
              <a:latin typeface="Open Sans"/>
              <a:ea typeface="Open Sans"/>
              <a:cs typeface="Open Sans"/>
              <a:sym typeface="Open Sans"/>
            </a:endParaRPr>
          </a:p>
        </p:txBody>
      </p:sp>
      <p:pic>
        <p:nvPicPr>
          <p:cNvPr id="938" name="Google Shape;938;p8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39" name="Google Shape;939;p8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40" name="Google Shape;940;p81"/>
          <p:cNvSpPr txBox="1">
            <a:spLocks noGrp="1"/>
          </p:cNvSpPr>
          <p:nvPr>
            <p:ph type="title"/>
          </p:nvPr>
        </p:nvSpPr>
        <p:spPr>
          <a:xfrm>
            <a:off x="3410425" y="1431075"/>
            <a:ext cx="5399400" cy="3261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41" name="Google Shape;941;p81"/>
          <p:cNvSpPr txBox="1">
            <a:spLocks noGrp="1"/>
          </p:cNvSpPr>
          <p:nvPr>
            <p:ph type="subTitle" idx="1"/>
          </p:nvPr>
        </p:nvSpPr>
        <p:spPr>
          <a:xfrm>
            <a:off x="5101675" y="65050"/>
            <a:ext cx="3921600" cy="455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600">
                <a:solidFill>
                  <a:srgbClr val="731996"/>
                </a:solidFill>
                <a:latin typeface="Montserrat"/>
                <a:ea typeface="Montserrat"/>
                <a:cs typeface="Montserrat"/>
                <a:sym typeface="Montserrat"/>
              </a:defRPr>
            </a:lvl1pPr>
            <a:lvl2pPr lvl="1" algn="r" rtl="0">
              <a:spcBef>
                <a:spcPts val="0"/>
              </a:spcBef>
              <a:spcAft>
                <a:spcPts val="0"/>
              </a:spcAft>
              <a:buNone/>
              <a:defRPr>
                <a:solidFill>
                  <a:srgbClr val="74318E"/>
                </a:solidFill>
              </a:defRPr>
            </a:lvl2pPr>
            <a:lvl3pPr lvl="2" algn="r" rtl="0">
              <a:spcBef>
                <a:spcPts val="0"/>
              </a:spcBef>
              <a:spcAft>
                <a:spcPts val="0"/>
              </a:spcAft>
              <a:buNone/>
              <a:defRPr>
                <a:solidFill>
                  <a:srgbClr val="74318E"/>
                </a:solidFill>
              </a:defRPr>
            </a:lvl3pPr>
            <a:lvl4pPr lvl="3" algn="r" rtl="0">
              <a:spcBef>
                <a:spcPts val="0"/>
              </a:spcBef>
              <a:spcAft>
                <a:spcPts val="0"/>
              </a:spcAft>
              <a:buNone/>
              <a:defRPr>
                <a:solidFill>
                  <a:srgbClr val="74318E"/>
                </a:solidFill>
              </a:defRPr>
            </a:lvl4pPr>
            <a:lvl5pPr lvl="4" algn="r" rtl="0">
              <a:spcBef>
                <a:spcPts val="0"/>
              </a:spcBef>
              <a:spcAft>
                <a:spcPts val="0"/>
              </a:spcAft>
              <a:buNone/>
              <a:defRPr>
                <a:solidFill>
                  <a:srgbClr val="74318E"/>
                </a:solidFill>
              </a:defRPr>
            </a:lvl5pPr>
            <a:lvl6pPr lvl="5" algn="r" rtl="0">
              <a:spcBef>
                <a:spcPts val="0"/>
              </a:spcBef>
              <a:spcAft>
                <a:spcPts val="0"/>
              </a:spcAft>
              <a:buNone/>
              <a:defRPr>
                <a:solidFill>
                  <a:srgbClr val="74318E"/>
                </a:solidFill>
              </a:defRPr>
            </a:lvl6pPr>
            <a:lvl7pPr lvl="6" algn="r" rtl="0">
              <a:spcBef>
                <a:spcPts val="0"/>
              </a:spcBef>
              <a:spcAft>
                <a:spcPts val="0"/>
              </a:spcAft>
              <a:buNone/>
              <a:defRPr>
                <a:solidFill>
                  <a:srgbClr val="74318E"/>
                </a:solidFill>
              </a:defRPr>
            </a:lvl7pPr>
            <a:lvl8pPr lvl="7" algn="r" rtl="0">
              <a:spcBef>
                <a:spcPts val="0"/>
              </a:spcBef>
              <a:spcAft>
                <a:spcPts val="0"/>
              </a:spcAft>
              <a:buNone/>
              <a:defRPr>
                <a:solidFill>
                  <a:srgbClr val="74318E"/>
                </a:solidFill>
              </a:defRPr>
            </a:lvl8pPr>
            <a:lvl9pPr lvl="8" algn="r" rtl="0">
              <a:spcBef>
                <a:spcPts val="0"/>
              </a:spcBef>
              <a:spcAft>
                <a:spcPts val="0"/>
              </a:spcAft>
              <a:buNone/>
              <a:defRPr>
                <a:solidFill>
                  <a:srgbClr val="74318E"/>
                </a:solidFill>
              </a:defRPr>
            </a:lvl9pPr>
          </a:lstStyle>
          <a:p>
            <a:endParaRPr/>
          </a:p>
        </p:txBody>
      </p:sp>
      <p:sp>
        <p:nvSpPr>
          <p:cNvPr id="942" name="Google Shape;942;p81"/>
          <p:cNvSpPr txBox="1"/>
          <p:nvPr/>
        </p:nvSpPr>
        <p:spPr>
          <a:xfrm>
            <a:off x="0" y="3874825"/>
            <a:ext cx="3048000" cy="1203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3900" b="1">
                <a:solidFill>
                  <a:srgbClr val="FFFFFF"/>
                </a:solidFill>
                <a:latin typeface="Poppins"/>
                <a:ea typeface="Poppins"/>
                <a:cs typeface="Poppins"/>
                <a:sym typeface="Poppins"/>
              </a:rPr>
              <a:t>Geometry</a:t>
            </a:r>
            <a:endParaRPr sz="3700">
              <a:solidFill>
                <a:srgbClr val="FFFFFF"/>
              </a:solidFill>
              <a:latin typeface="Poppins"/>
              <a:ea typeface="Poppins"/>
              <a:cs typeface="Poppins"/>
              <a:sym typeface="Poppins"/>
            </a:endParaRPr>
          </a:p>
        </p:txBody>
      </p:sp>
      <p:pic>
        <p:nvPicPr>
          <p:cNvPr id="943" name="Google Shape;943;p81"/>
          <p:cNvPicPr preferRelativeResize="0"/>
          <p:nvPr/>
        </p:nvPicPr>
        <p:blipFill>
          <a:blip r:embed="rId4">
            <a:alphaModFix/>
          </a:blip>
          <a:stretch>
            <a:fillRect/>
          </a:stretch>
        </p:blipFill>
        <p:spPr>
          <a:xfrm>
            <a:off x="804934" y="4383302"/>
            <a:ext cx="2161625" cy="2017495"/>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Geometry - main">
  <p:cSld name="CUSTOM_42">
    <p:spTree>
      <p:nvGrpSpPr>
        <p:cNvPr id="1" name="Shape 944"/>
        <p:cNvGrpSpPr/>
        <p:nvPr/>
      </p:nvGrpSpPr>
      <p:grpSpPr>
        <a:xfrm>
          <a:off x="0" y="0"/>
          <a:ext cx="0" cy="0"/>
          <a:chOff x="0" y="0"/>
          <a:chExt cx="0" cy="0"/>
        </a:xfrm>
      </p:grpSpPr>
      <p:sp>
        <p:nvSpPr>
          <p:cNvPr id="945" name="Google Shape;945;p82"/>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82"/>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pic>
        <p:nvPicPr>
          <p:cNvPr id="947" name="Google Shape;947;p82"/>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48" name="Google Shape;948;p8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49" name="Google Shape;949;p82"/>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50" name="Google Shape;950;p82"/>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51" name="Google Shape;951;p82"/>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952" name="Google Shape;952;p82"/>
          <p:cNvPicPr preferRelativeResize="0"/>
          <p:nvPr/>
        </p:nvPicPr>
        <p:blipFill>
          <a:blip r:embed="rId4">
            <a:alphaModFix/>
          </a:blip>
          <a:stretch>
            <a:fillRect/>
          </a:stretch>
        </p:blipFill>
        <p:spPr>
          <a:xfrm>
            <a:off x="8543996" y="28737"/>
            <a:ext cx="532403" cy="496925"/>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Geo - Warm-up">
  <p:cSld name="CUSTOM_42_1">
    <p:spTree>
      <p:nvGrpSpPr>
        <p:cNvPr id="1" name="Shape 953"/>
        <p:cNvGrpSpPr/>
        <p:nvPr/>
      </p:nvGrpSpPr>
      <p:grpSpPr>
        <a:xfrm>
          <a:off x="0" y="0"/>
          <a:ext cx="0" cy="0"/>
          <a:chOff x="0" y="0"/>
          <a:chExt cx="0" cy="0"/>
        </a:xfrm>
      </p:grpSpPr>
      <p:sp>
        <p:nvSpPr>
          <p:cNvPr id="954" name="Google Shape;954;p83"/>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55" name="Google Shape;955;p83"/>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56" name="Google Shape;956;p83"/>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57" name="Google Shape;957;p83"/>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58" name="Google Shape;958;p83"/>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59" name="Google Shape;959;p83"/>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960" name="Google Shape;960;p83"/>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961" name="Google Shape;961;p83"/>
          <p:cNvSpPr/>
          <p:nvPr/>
        </p:nvSpPr>
        <p:spPr>
          <a:xfrm>
            <a:off x="-12300" y="547050"/>
            <a:ext cx="23862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962" name="Google Shape;962;p83"/>
          <p:cNvSpPr txBox="1"/>
          <p:nvPr/>
        </p:nvSpPr>
        <p:spPr>
          <a:xfrm>
            <a:off x="149100" y="547050"/>
            <a:ext cx="19416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a:t>
            </a:r>
            <a:endParaRPr/>
          </a:p>
        </p:txBody>
      </p:sp>
      <p:sp>
        <p:nvSpPr>
          <p:cNvPr id="963" name="Google Shape;963;p83"/>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Geo - WODB">
  <p:cSld name="CUSTOM_42_1_1">
    <p:spTree>
      <p:nvGrpSpPr>
        <p:cNvPr id="1" name="Shape 964"/>
        <p:cNvGrpSpPr/>
        <p:nvPr/>
      </p:nvGrpSpPr>
      <p:grpSpPr>
        <a:xfrm>
          <a:off x="0" y="0"/>
          <a:ext cx="0" cy="0"/>
          <a:chOff x="0" y="0"/>
          <a:chExt cx="0" cy="0"/>
        </a:xfrm>
      </p:grpSpPr>
      <p:sp>
        <p:nvSpPr>
          <p:cNvPr id="965" name="Google Shape;965;p84"/>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66" name="Google Shape;966;p8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67" name="Google Shape;967;p8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68" name="Google Shape;968;p84"/>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69" name="Google Shape;969;p84"/>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70" name="Google Shape;970;p84"/>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971" name="Google Shape;971;p84"/>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972" name="Google Shape;972;p84"/>
          <p:cNvSpPr/>
          <p:nvPr/>
        </p:nvSpPr>
        <p:spPr>
          <a:xfrm>
            <a:off x="-12300" y="547050"/>
            <a:ext cx="35622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973" name="Google Shape;973;p84"/>
          <p:cNvSpPr txBox="1"/>
          <p:nvPr/>
        </p:nvSpPr>
        <p:spPr>
          <a:xfrm>
            <a:off x="156550" y="547050"/>
            <a:ext cx="3355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Open Sans"/>
                <a:ea typeface="Open Sans"/>
                <a:cs typeface="Open Sans"/>
                <a:sym typeface="Open Sans"/>
              </a:rPr>
              <a:t>Warm-up: Which One Doesn’t Belong?</a:t>
            </a:r>
            <a:endParaRPr sz="1300"/>
          </a:p>
        </p:txBody>
      </p:sp>
      <p:sp>
        <p:nvSpPr>
          <p:cNvPr id="974" name="Google Shape;974;p84"/>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Geo - Math Talk">
  <p:cSld name="CUSTOM_42_1_1_1">
    <p:spTree>
      <p:nvGrpSpPr>
        <p:cNvPr id="1" name="Shape 975"/>
        <p:cNvGrpSpPr/>
        <p:nvPr/>
      </p:nvGrpSpPr>
      <p:grpSpPr>
        <a:xfrm>
          <a:off x="0" y="0"/>
          <a:ext cx="0" cy="0"/>
          <a:chOff x="0" y="0"/>
          <a:chExt cx="0" cy="0"/>
        </a:xfrm>
      </p:grpSpPr>
      <p:sp>
        <p:nvSpPr>
          <p:cNvPr id="976" name="Google Shape;976;p85"/>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7" name="Google Shape;977;p85"/>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78" name="Google Shape;978;p8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79" name="Google Shape;979;p85"/>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80" name="Google Shape;980;p85"/>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81" name="Google Shape;981;p85"/>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982" name="Google Shape;982;p85"/>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983" name="Google Shape;983;p85"/>
          <p:cNvSpPr/>
          <p:nvPr/>
        </p:nvSpPr>
        <p:spPr>
          <a:xfrm>
            <a:off x="-12300" y="547050"/>
            <a:ext cx="27630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984" name="Google Shape;984;p85"/>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Math Talk</a:t>
            </a:r>
            <a:endParaRPr/>
          </a:p>
        </p:txBody>
      </p:sp>
      <p:sp>
        <p:nvSpPr>
          <p:cNvPr id="985" name="Google Shape;985;p85"/>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Geo - Notice and Wonder">
  <p:cSld name="CUSTOM_42_1_1_1_1">
    <p:spTree>
      <p:nvGrpSpPr>
        <p:cNvPr id="1" name="Shape 986"/>
        <p:cNvGrpSpPr/>
        <p:nvPr/>
      </p:nvGrpSpPr>
      <p:grpSpPr>
        <a:xfrm>
          <a:off x="0" y="0"/>
          <a:ext cx="0" cy="0"/>
          <a:chOff x="0" y="0"/>
          <a:chExt cx="0" cy="0"/>
        </a:xfrm>
      </p:grpSpPr>
      <p:sp>
        <p:nvSpPr>
          <p:cNvPr id="987" name="Google Shape;987;p86"/>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8" name="Google Shape;988;p8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89" name="Google Shape;989;p8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90" name="Google Shape;990;p86"/>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91" name="Google Shape;991;p86"/>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92" name="Google Shape;992;p86"/>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993" name="Google Shape;993;p86"/>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994" name="Google Shape;994;p86"/>
          <p:cNvSpPr/>
          <p:nvPr/>
        </p:nvSpPr>
        <p:spPr>
          <a:xfrm>
            <a:off x="-12300" y="547050"/>
            <a:ext cx="31623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995" name="Google Shape;995;p86"/>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Notice and Wonder</a:t>
            </a:r>
            <a:endParaRPr/>
          </a:p>
        </p:txBody>
      </p:sp>
      <p:sp>
        <p:nvSpPr>
          <p:cNvPr id="996" name="Google Shape;996;p86"/>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Geo - NW (not warm-up)">
  <p:cSld name="CUSTOM_42_1_1_1_1_1">
    <p:spTree>
      <p:nvGrpSpPr>
        <p:cNvPr id="1" name="Shape 997"/>
        <p:cNvGrpSpPr/>
        <p:nvPr/>
      </p:nvGrpSpPr>
      <p:grpSpPr>
        <a:xfrm>
          <a:off x="0" y="0"/>
          <a:ext cx="0" cy="0"/>
          <a:chOff x="0" y="0"/>
          <a:chExt cx="0" cy="0"/>
        </a:xfrm>
      </p:grpSpPr>
      <p:sp>
        <p:nvSpPr>
          <p:cNvPr id="998" name="Google Shape;998;p87"/>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9" name="Google Shape;999;p87"/>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00" name="Google Shape;1000;p87"/>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01" name="Google Shape;1001;p87"/>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002" name="Google Shape;1002;p87"/>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03" name="Google Shape;1003;p87"/>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004" name="Google Shape;1004;p87"/>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1005" name="Google Shape;1005;p87"/>
          <p:cNvSpPr/>
          <p:nvPr/>
        </p:nvSpPr>
        <p:spPr>
          <a:xfrm>
            <a:off x="-12300" y="547050"/>
            <a:ext cx="31623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006" name="Google Shape;1006;p87"/>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Notice and Wonder</a:t>
            </a:r>
            <a:endParaRPr/>
          </a:p>
        </p:txBody>
      </p:sp>
      <p:sp>
        <p:nvSpPr>
          <p:cNvPr id="1007" name="Google Shape;1007;p87"/>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Geo - Digital applet">
  <p:cSld name="CUSTOM_42_1_1_1_1_1_1">
    <p:spTree>
      <p:nvGrpSpPr>
        <p:cNvPr id="1" name="Shape 1008"/>
        <p:cNvGrpSpPr/>
        <p:nvPr/>
      </p:nvGrpSpPr>
      <p:grpSpPr>
        <a:xfrm>
          <a:off x="0" y="0"/>
          <a:ext cx="0" cy="0"/>
          <a:chOff x="0" y="0"/>
          <a:chExt cx="0" cy="0"/>
        </a:xfrm>
      </p:grpSpPr>
      <p:sp>
        <p:nvSpPr>
          <p:cNvPr id="1009" name="Google Shape;1009;p88"/>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88"/>
          <p:cNvSpPr txBox="1">
            <a:spLocks noGrp="1"/>
          </p:cNvSpPr>
          <p:nvPr>
            <p:ph type="body" idx="1"/>
          </p:nvPr>
        </p:nvSpPr>
        <p:spPr>
          <a:xfrm>
            <a:off x="3336000" y="1192975"/>
            <a:ext cx="53469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pic>
        <p:nvPicPr>
          <p:cNvPr id="1011" name="Google Shape;1011;p8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12" name="Google Shape;1012;p8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13" name="Google Shape;1013;p88"/>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014" name="Google Shape;1014;p88"/>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15" name="Google Shape;1015;p88"/>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016" name="Google Shape;1016;p88"/>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1017" name="Google Shape;1017;p88"/>
          <p:cNvSpPr/>
          <p:nvPr/>
        </p:nvSpPr>
        <p:spPr>
          <a:xfrm>
            <a:off x="352853" y="2249439"/>
            <a:ext cx="2475900" cy="2359200"/>
          </a:xfrm>
          <a:prstGeom prst="ellipse">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8" name="Google Shape;1018;p88"/>
          <p:cNvPicPr preferRelativeResize="0"/>
          <p:nvPr/>
        </p:nvPicPr>
        <p:blipFill rotWithShape="1">
          <a:blip r:embed="rId5">
            <a:alphaModFix/>
          </a:blip>
          <a:srcRect t="15403" b="17097"/>
          <a:stretch/>
        </p:blipFill>
        <p:spPr>
          <a:xfrm>
            <a:off x="480410" y="2674903"/>
            <a:ext cx="1865047" cy="1304942"/>
          </a:xfrm>
          <a:prstGeom prst="rect">
            <a:avLst/>
          </a:prstGeom>
          <a:noFill/>
          <a:ln>
            <a:noFill/>
          </a:ln>
        </p:spPr>
      </p:pic>
      <p:pic>
        <p:nvPicPr>
          <p:cNvPr id="1019" name="Google Shape;1019;p88"/>
          <p:cNvPicPr preferRelativeResize="0"/>
          <p:nvPr/>
        </p:nvPicPr>
        <p:blipFill>
          <a:blip r:embed="rId4">
            <a:alphaModFix/>
          </a:blip>
          <a:stretch>
            <a:fillRect/>
          </a:stretch>
        </p:blipFill>
        <p:spPr>
          <a:xfrm>
            <a:off x="960950" y="2890975"/>
            <a:ext cx="821300" cy="766625"/>
          </a:xfrm>
          <a:prstGeom prst="rect">
            <a:avLst/>
          </a:prstGeom>
          <a:noFill/>
          <a:ln>
            <a:noFill/>
          </a:ln>
        </p:spPr>
      </p:pic>
      <p:grpSp>
        <p:nvGrpSpPr>
          <p:cNvPr id="1020" name="Google Shape;1020;p88"/>
          <p:cNvGrpSpPr/>
          <p:nvPr/>
        </p:nvGrpSpPr>
        <p:grpSpPr>
          <a:xfrm>
            <a:off x="1611587" y="3368339"/>
            <a:ext cx="961144" cy="648708"/>
            <a:chOff x="4376850" y="2698575"/>
            <a:chExt cx="1746900" cy="1223746"/>
          </a:xfrm>
        </p:grpSpPr>
        <p:sp>
          <p:nvSpPr>
            <p:cNvPr id="1021" name="Google Shape;1021;p88"/>
            <p:cNvSpPr/>
            <p:nvPr/>
          </p:nvSpPr>
          <p:spPr>
            <a:xfrm>
              <a:off x="4376850" y="2698575"/>
              <a:ext cx="1746900" cy="1180200"/>
            </a:xfrm>
            <a:prstGeom prst="roundRect">
              <a:avLst>
                <a:gd name="adj" fmla="val 16667"/>
              </a:avLst>
            </a:prstGeom>
            <a:solidFill>
              <a:srgbClr val="731996"/>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2" name="Google Shape;1022;p88"/>
            <p:cNvGrpSpPr/>
            <p:nvPr/>
          </p:nvGrpSpPr>
          <p:grpSpPr>
            <a:xfrm>
              <a:off x="5097702" y="3836344"/>
              <a:ext cx="305178" cy="85977"/>
              <a:chOff x="2704175" y="4079500"/>
              <a:chExt cx="992450" cy="279600"/>
            </a:xfrm>
          </p:grpSpPr>
          <p:sp>
            <p:nvSpPr>
              <p:cNvPr id="1023" name="Google Shape;1023;p88"/>
              <p:cNvSpPr/>
              <p:nvPr/>
            </p:nvSpPr>
            <p:spPr>
              <a:xfrm>
                <a:off x="2704175" y="4079500"/>
                <a:ext cx="279600" cy="279600"/>
              </a:xfrm>
              <a:prstGeom prst="ellipse">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88"/>
              <p:cNvSpPr/>
              <p:nvPr/>
            </p:nvSpPr>
            <p:spPr>
              <a:xfrm>
                <a:off x="3060600" y="4079500"/>
                <a:ext cx="279600" cy="279600"/>
              </a:xfrm>
              <a:prstGeom prst="ellipse">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88"/>
              <p:cNvSpPr/>
              <p:nvPr/>
            </p:nvSpPr>
            <p:spPr>
              <a:xfrm>
                <a:off x="3417025" y="4079500"/>
                <a:ext cx="279600" cy="279600"/>
              </a:xfrm>
              <a:prstGeom prst="ellipse">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026" name="Google Shape;1026;p88"/>
          <p:cNvPicPr preferRelativeResize="0"/>
          <p:nvPr/>
        </p:nvPicPr>
        <p:blipFill>
          <a:blip r:embed="rId4">
            <a:alphaModFix/>
          </a:blip>
          <a:stretch>
            <a:fillRect/>
          </a:stretch>
        </p:blipFill>
        <p:spPr>
          <a:xfrm>
            <a:off x="1825946" y="3444237"/>
            <a:ext cx="532403" cy="496925"/>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Geo - Learning Targets">
  <p:cSld name="CUSTOM_44">
    <p:spTree>
      <p:nvGrpSpPr>
        <p:cNvPr id="1" name="Shape 1027"/>
        <p:cNvGrpSpPr/>
        <p:nvPr/>
      </p:nvGrpSpPr>
      <p:grpSpPr>
        <a:xfrm>
          <a:off x="0" y="0"/>
          <a:ext cx="0" cy="0"/>
          <a:chOff x="0" y="0"/>
          <a:chExt cx="0" cy="0"/>
        </a:xfrm>
      </p:grpSpPr>
      <p:sp>
        <p:nvSpPr>
          <p:cNvPr id="1028" name="Google Shape;1028;p89"/>
          <p:cNvSpPr/>
          <p:nvPr/>
        </p:nvSpPr>
        <p:spPr>
          <a:xfrm>
            <a:off x="6096000" y="0"/>
            <a:ext cx="3048000" cy="63972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89"/>
          <p:cNvSpPr txBox="1"/>
          <p:nvPr/>
        </p:nvSpPr>
        <p:spPr>
          <a:xfrm>
            <a:off x="6096000" y="1431200"/>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Targets</a:t>
            </a:r>
            <a:endParaRPr sz="3200" b="1">
              <a:solidFill>
                <a:srgbClr val="FFFFFF"/>
              </a:solidFill>
              <a:latin typeface="Open Sans"/>
              <a:ea typeface="Open Sans"/>
              <a:cs typeface="Open Sans"/>
              <a:sym typeface="Open Sans"/>
            </a:endParaRPr>
          </a:p>
        </p:txBody>
      </p:sp>
      <p:pic>
        <p:nvPicPr>
          <p:cNvPr id="1030" name="Google Shape;1030;p89"/>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31" name="Google Shape;1031;p89"/>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32" name="Google Shape;1032;p89"/>
          <p:cNvSpPr txBox="1"/>
          <p:nvPr/>
        </p:nvSpPr>
        <p:spPr>
          <a:xfrm>
            <a:off x="6096000" y="3772950"/>
            <a:ext cx="3048000" cy="1305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100" b="1">
                <a:solidFill>
                  <a:srgbClr val="FFFFFF"/>
                </a:solidFill>
                <a:latin typeface="Poppins"/>
                <a:ea typeface="Poppins"/>
                <a:cs typeface="Poppins"/>
                <a:sym typeface="Poppins"/>
              </a:rPr>
              <a:t>Geometry</a:t>
            </a:r>
            <a:endParaRPr sz="3900">
              <a:solidFill>
                <a:srgbClr val="FFFFFF"/>
              </a:solidFill>
              <a:latin typeface="Poppins"/>
              <a:ea typeface="Poppins"/>
              <a:cs typeface="Poppins"/>
              <a:sym typeface="Poppins"/>
            </a:endParaRPr>
          </a:p>
        </p:txBody>
      </p:sp>
      <p:pic>
        <p:nvPicPr>
          <p:cNvPr id="1033" name="Google Shape;1033;p89"/>
          <p:cNvPicPr preferRelativeResize="0"/>
          <p:nvPr/>
        </p:nvPicPr>
        <p:blipFill>
          <a:blip r:embed="rId4">
            <a:alphaModFix/>
          </a:blip>
          <a:stretch>
            <a:fillRect/>
          </a:stretch>
        </p:blipFill>
        <p:spPr>
          <a:xfrm>
            <a:off x="6900934" y="4383427"/>
            <a:ext cx="2161625" cy="2017495"/>
          </a:xfrm>
          <a:prstGeom prst="rect">
            <a:avLst/>
          </a:prstGeom>
          <a:noFill/>
          <a:ln>
            <a:noFill/>
          </a:ln>
        </p:spPr>
      </p:pic>
      <p:sp>
        <p:nvSpPr>
          <p:cNvPr id="1034" name="Google Shape;1034;p89"/>
          <p:cNvSpPr txBox="1">
            <a:spLocks noGrp="1"/>
          </p:cNvSpPr>
          <p:nvPr>
            <p:ph type="subTitle" idx="1"/>
          </p:nvPr>
        </p:nvSpPr>
        <p:spPr>
          <a:xfrm>
            <a:off x="42675" y="46475"/>
            <a:ext cx="3921600" cy="45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a:solidFill>
                  <a:srgbClr val="731996"/>
                </a:solidFill>
                <a:latin typeface="Montserrat"/>
                <a:ea typeface="Montserrat"/>
                <a:cs typeface="Montserrat"/>
                <a:sym typeface="Montserrat"/>
              </a:defRPr>
            </a:lvl1pPr>
            <a:lvl2pPr lvl="1" rtl="0">
              <a:spcBef>
                <a:spcPts val="0"/>
              </a:spcBef>
              <a:spcAft>
                <a:spcPts val="0"/>
              </a:spcAft>
              <a:buNone/>
              <a:defRPr>
                <a:solidFill>
                  <a:srgbClr val="731996"/>
                </a:solidFill>
              </a:defRPr>
            </a:lvl2pPr>
            <a:lvl3pPr lvl="2" rtl="0">
              <a:spcBef>
                <a:spcPts val="0"/>
              </a:spcBef>
              <a:spcAft>
                <a:spcPts val="0"/>
              </a:spcAft>
              <a:buNone/>
              <a:defRPr>
                <a:solidFill>
                  <a:srgbClr val="731996"/>
                </a:solidFill>
              </a:defRPr>
            </a:lvl3pPr>
            <a:lvl4pPr lvl="3" rtl="0">
              <a:spcBef>
                <a:spcPts val="0"/>
              </a:spcBef>
              <a:spcAft>
                <a:spcPts val="0"/>
              </a:spcAft>
              <a:buNone/>
              <a:defRPr>
                <a:solidFill>
                  <a:srgbClr val="731996"/>
                </a:solidFill>
              </a:defRPr>
            </a:lvl4pPr>
            <a:lvl5pPr lvl="4" rtl="0">
              <a:spcBef>
                <a:spcPts val="0"/>
              </a:spcBef>
              <a:spcAft>
                <a:spcPts val="0"/>
              </a:spcAft>
              <a:buNone/>
              <a:defRPr>
                <a:solidFill>
                  <a:srgbClr val="731996"/>
                </a:solidFill>
              </a:defRPr>
            </a:lvl5pPr>
            <a:lvl6pPr lvl="5" rtl="0">
              <a:spcBef>
                <a:spcPts val="0"/>
              </a:spcBef>
              <a:spcAft>
                <a:spcPts val="0"/>
              </a:spcAft>
              <a:buNone/>
              <a:defRPr>
                <a:solidFill>
                  <a:srgbClr val="731996"/>
                </a:solidFill>
              </a:defRPr>
            </a:lvl6pPr>
            <a:lvl7pPr lvl="6" rtl="0">
              <a:spcBef>
                <a:spcPts val="0"/>
              </a:spcBef>
              <a:spcAft>
                <a:spcPts val="0"/>
              </a:spcAft>
              <a:buNone/>
              <a:defRPr>
                <a:solidFill>
                  <a:srgbClr val="731996"/>
                </a:solidFill>
              </a:defRPr>
            </a:lvl7pPr>
            <a:lvl8pPr lvl="7" rtl="0">
              <a:spcBef>
                <a:spcPts val="0"/>
              </a:spcBef>
              <a:spcAft>
                <a:spcPts val="0"/>
              </a:spcAft>
              <a:buNone/>
              <a:defRPr>
                <a:solidFill>
                  <a:srgbClr val="731996"/>
                </a:solidFill>
              </a:defRPr>
            </a:lvl8pPr>
            <a:lvl9pPr lvl="8" rtl="0">
              <a:spcBef>
                <a:spcPts val="0"/>
              </a:spcBef>
              <a:spcAft>
                <a:spcPts val="0"/>
              </a:spcAft>
              <a:buNone/>
              <a:defRPr>
                <a:solidFill>
                  <a:srgbClr val="731996"/>
                </a:solidFill>
              </a:defRPr>
            </a:lvl9pPr>
          </a:lstStyle>
          <a:p>
            <a:endParaRPr/>
          </a:p>
        </p:txBody>
      </p:sp>
      <p:sp>
        <p:nvSpPr>
          <p:cNvPr id="1035" name="Google Shape;1035;p89"/>
          <p:cNvSpPr txBox="1">
            <a:spLocks noGrp="1"/>
          </p:cNvSpPr>
          <p:nvPr>
            <p:ph type="body" idx="2"/>
          </p:nvPr>
        </p:nvSpPr>
        <p:spPr>
          <a:xfrm>
            <a:off x="365760" y="1431200"/>
            <a:ext cx="5394900" cy="3173100"/>
          </a:xfrm>
          <a:prstGeom prst="rect">
            <a:avLst/>
          </a:prstGeom>
          <a:noFill/>
          <a:ln>
            <a:noFill/>
          </a:ln>
        </p:spPr>
        <p:txBody>
          <a:bodyPr spcFirstLastPara="1" wrap="square" lIns="91425" tIns="91425" rIns="91425" bIns="91425" anchor="t" anchorCtr="0">
            <a:noAutofit/>
          </a:bodyPr>
          <a:lstStyle>
            <a:lvl1pPr marL="457200" lvl="0" indent="-419100" rtl="0">
              <a:lnSpc>
                <a:spcPct val="115000"/>
              </a:lnSpc>
              <a:spcBef>
                <a:spcPts val="0"/>
              </a:spcBef>
              <a:spcAft>
                <a:spcPts val="0"/>
              </a:spcAft>
              <a:buClr>
                <a:srgbClr val="731996"/>
              </a:buClr>
              <a:buSzPts val="3000"/>
              <a:buFont typeface="Open Sans"/>
              <a:buChar char="●"/>
              <a:defRPr sz="3000">
                <a:latin typeface="Open Sans"/>
                <a:ea typeface="Open Sans"/>
                <a:cs typeface="Open Sans"/>
                <a:sym typeface="Open Sans"/>
              </a:defRPr>
            </a:lvl1pPr>
            <a:lvl2pPr marL="914400" lvl="1" indent="-419100" rtl="0">
              <a:lnSpc>
                <a:spcPct val="115000"/>
              </a:lnSpc>
              <a:spcBef>
                <a:spcPts val="1000"/>
              </a:spcBef>
              <a:spcAft>
                <a:spcPts val="0"/>
              </a:spcAft>
              <a:buClr>
                <a:srgbClr val="731996"/>
              </a:buClr>
              <a:buSzPts val="3000"/>
              <a:buFont typeface="Open Sans"/>
              <a:buChar char="○"/>
              <a:defRPr sz="3000">
                <a:latin typeface="Open Sans"/>
                <a:ea typeface="Open Sans"/>
                <a:cs typeface="Open Sans"/>
                <a:sym typeface="Open Sans"/>
              </a:defRPr>
            </a:lvl2pPr>
            <a:lvl3pPr marL="1371600" lvl="2" indent="-419100" rtl="0">
              <a:lnSpc>
                <a:spcPct val="115000"/>
              </a:lnSpc>
              <a:spcBef>
                <a:spcPts val="1000"/>
              </a:spcBef>
              <a:spcAft>
                <a:spcPts val="0"/>
              </a:spcAft>
              <a:buClr>
                <a:srgbClr val="731996"/>
              </a:buClr>
              <a:buSzPts val="3000"/>
              <a:buFont typeface="Open Sans"/>
              <a:buChar char="■"/>
              <a:defRPr sz="3000">
                <a:latin typeface="Open Sans"/>
                <a:ea typeface="Open Sans"/>
                <a:cs typeface="Open Sans"/>
                <a:sym typeface="Open Sans"/>
              </a:defRPr>
            </a:lvl3pPr>
            <a:lvl4pPr marL="1828800" lvl="3" indent="-419100" rtl="0">
              <a:lnSpc>
                <a:spcPct val="115000"/>
              </a:lnSpc>
              <a:spcBef>
                <a:spcPts val="1000"/>
              </a:spcBef>
              <a:spcAft>
                <a:spcPts val="0"/>
              </a:spcAft>
              <a:buClr>
                <a:srgbClr val="731996"/>
              </a:buClr>
              <a:buSzPts val="3000"/>
              <a:buFont typeface="Open Sans"/>
              <a:buChar char="●"/>
              <a:defRPr sz="3000">
                <a:latin typeface="Open Sans"/>
                <a:ea typeface="Open Sans"/>
                <a:cs typeface="Open Sans"/>
                <a:sym typeface="Open Sans"/>
              </a:defRPr>
            </a:lvl4pPr>
            <a:lvl5pPr marL="2286000" lvl="4" indent="-419100" rtl="0">
              <a:lnSpc>
                <a:spcPct val="115000"/>
              </a:lnSpc>
              <a:spcBef>
                <a:spcPts val="1000"/>
              </a:spcBef>
              <a:spcAft>
                <a:spcPts val="0"/>
              </a:spcAft>
              <a:buClr>
                <a:srgbClr val="731996"/>
              </a:buClr>
              <a:buSzPts val="3000"/>
              <a:buFont typeface="Open Sans"/>
              <a:buChar char="○"/>
              <a:defRPr sz="3000">
                <a:latin typeface="Open Sans"/>
                <a:ea typeface="Open Sans"/>
                <a:cs typeface="Open Sans"/>
                <a:sym typeface="Open Sans"/>
              </a:defRPr>
            </a:lvl5pPr>
            <a:lvl6pPr marL="2743200" lvl="5" indent="-419100" rtl="0">
              <a:lnSpc>
                <a:spcPct val="115000"/>
              </a:lnSpc>
              <a:spcBef>
                <a:spcPts val="1000"/>
              </a:spcBef>
              <a:spcAft>
                <a:spcPts val="0"/>
              </a:spcAft>
              <a:buClr>
                <a:srgbClr val="731996"/>
              </a:buClr>
              <a:buSzPts val="3000"/>
              <a:buFont typeface="Open Sans"/>
              <a:buChar char="■"/>
              <a:defRPr sz="3000">
                <a:latin typeface="Open Sans"/>
                <a:ea typeface="Open Sans"/>
                <a:cs typeface="Open Sans"/>
                <a:sym typeface="Open Sans"/>
              </a:defRPr>
            </a:lvl6pPr>
            <a:lvl7pPr marL="3200400" lvl="6" indent="-419100" rtl="0">
              <a:lnSpc>
                <a:spcPct val="115000"/>
              </a:lnSpc>
              <a:spcBef>
                <a:spcPts val="1000"/>
              </a:spcBef>
              <a:spcAft>
                <a:spcPts val="0"/>
              </a:spcAft>
              <a:buClr>
                <a:srgbClr val="731996"/>
              </a:buClr>
              <a:buSzPts val="3000"/>
              <a:buFont typeface="Open Sans"/>
              <a:buChar char="●"/>
              <a:defRPr sz="3000">
                <a:latin typeface="Open Sans"/>
                <a:ea typeface="Open Sans"/>
                <a:cs typeface="Open Sans"/>
                <a:sym typeface="Open Sans"/>
              </a:defRPr>
            </a:lvl7pPr>
            <a:lvl8pPr marL="3657600" lvl="7" indent="-419100" rtl="0">
              <a:lnSpc>
                <a:spcPct val="115000"/>
              </a:lnSpc>
              <a:spcBef>
                <a:spcPts val="1000"/>
              </a:spcBef>
              <a:spcAft>
                <a:spcPts val="0"/>
              </a:spcAft>
              <a:buClr>
                <a:srgbClr val="731996"/>
              </a:buClr>
              <a:buSzPts val="3000"/>
              <a:buFont typeface="Open Sans"/>
              <a:buChar char="○"/>
              <a:defRPr sz="3000">
                <a:latin typeface="Open Sans"/>
                <a:ea typeface="Open Sans"/>
                <a:cs typeface="Open Sans"/>
                <a:sym typeface="Open Sans"/>
              </a:defRPr>
            </a:lvl8pPr>
            <a:lvl9pPr marL="4114800" lvl="8" indent="-419100" rtl="0">
              <a:lnSpc>
                <a:spcPct val="115000"/>
              </a:lnSpc>
              <a:spcBef>
                <a:spcPts val="1000"/>
              </a:spcBef>
              <a:spcAft>
                <a:spcPts val="1000"/>
              </a:spcAft>
              <a:buClr>
                <a:srgbClr val="731996"/>
              </a:buClr>
              <a:buSzPts val="3000"/>
              <a:buFont typeface="Open Sans"/>
              <a:buChar char="■"/>
              <a:defRPr sz="3000">
                <a:latin typeface="Open Sans"/>
                <a:ea typeface="Open Sans"/>
                <a:cs typeface="Open Sans"/>
                <a:sym typeface="Open Sans"/>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Geo - Lesson Synthesis">
  <p:cSld name="CUSTOM_42_1_1_1_1_1_1_1">
    <p:spTree>
      <p:nvGrpSpPr>
        <p:cNvPr id="1" name="Shape 1036"/>
        <p:cNvGrpSpPr/>
        <p:nvPr/>
      </p:nvGrpSpPr>
      <p:grpSpPr>
        <a:xfrm>
          <a:off x="0" y="0"/>
          <a:ext cx="0" cy="0"/>
          <a:chOff x="0" y="0"/>
          <a:chExt cx="0" cy="0"/>
        </a:xfrm>
      </p:grpSpPr>
      <p:sp>
        <p:nvSpPr>
          <p:cNvPr id="1037" name="Google Shape;1037;p90"/>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38" name="Google Shape;1038;p90"/>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39" name="Google Shape;1039;p9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40" name="Google Shape;1040;p90"/>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041" name="Google Shape;1041;p90"/>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42" name="Google Shape;1042;p90"/>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043" name="Google Shape;1043;p90"/>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1044" name="Google Shape;1044;p90"/>
          <p:cNvSpPr/>
          <p:nvPr/>
        </p:nvSpPr>
        <p:spPr>
          <a:xfrm rot="10800000">
            <a:off x="7080975" y="553125"/>
            <a:ext cx="2070000" cy="3018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90"/>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1046" name="Google Shape;1046;p90"/>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 - Learning Goal">
  <p:cSld name="CUSTOM_16">
    <p:spTree>
      <p:nvGrpSpPr>
        <p:cNvPr id="1" name="Shape 71"/>
        <p:cNvGrpSpPr/>
        <p:nvPr/>
      </p:nvGrpSpPr>
      <p:grpSpPr>
        <a:xfrm>
          <a:off x="0" y="0"/>
          <a:ext cx="0" cy="0"/>
          <a:chOff x="0" y="0"/>
          <a:chExt cx="0" cy="0"/>
        </a:xfrm>
      </p:grpSpPr>
      <p:sp>
        <p:nvSpPr>
          <p:cNvPr id="72" name="Google Shape;72;p10"/>
          <p:cNvSpPr/>
          <p:nvPr/>
        </p:nvSpPr>
        <p:spPr>
          <a:xfrm>
            <a:off x="0" y="-125"/>
            <a:ext cx="3048000" cy="63789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0"/>
          <p:cNvSpPr txBox="1"/>
          <p:nvPr/>
        </p:nvSpPr>
        <p:spPr>
          <a:xfrm>
            <a:off x="0" y="1431075"/>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Goal</a:t>
            </a:r>
            <a:endParaRPr sz="3200" b="1">
              <a:solidFill>
                <a:srgbClr val="FFFFFF"/>
              </a:solidFill>
              <a:latin typeface="Open Sans"/>
              <a:ea typeface="Open Sans"/>
              <a:cs typeface="Open Sans"/>
              <a:sym typeface="Open Sans"/>
            </a:endParaRPr>
          </a:p>
        </p:txBody>
      </p:sp>
      <p:pic>
        <p:nvPicPr>
          <p:cNvPr id="74" name="Google Shape;74;p10"/>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5" name="Google Shape;75;p1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6" name="Google Shape;76;p10"/>
          <p:cNvSpPr txBox="1">
            <a:spLocks noGrp="1"/>
          </p:cNvSpPr>
          <p:nvPr>
            <p:ph type="title"/>
          </p:nvPr>
        </p:nvSpPr>
        <p:spPr>
          <a:xfrm>
            <a:off x="3410425" y="1431075"/>
            <a:ext cx="5399400" cy="3261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3000">
                <a:latin typeface="Open Sans"/>
                <a:ea typeface="Open Sans"/>
                <a:cs typeface="Open Sans"/>
                <a:sym typeface="Open Sans"/>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77" name="Google Shape;77;p10"/>
          <p:cNvSpPr txBox="1">
            <a:spLocks noGrp="1"/>
          </p:cNvSpPr>
          <p:nvPr>
            <p:ph type="subTitle" idx="1"/>
          </p:nvPr>
        </p:nvSpPr>
        <p:spPr>
          <a:xfrm>
            <a:off x="5101675" y="65050"/>
            <a:ext cx="3921600" cy="455400"/>
          </a:xfrm>
          <a:prstGeom prst="rect">
            <a:avLst/>
          </a:prstGeom>
          <a:noFill/>
          <a:ln>
            <a:noFill/>
          </a:ln>
        </p:spPr>
        <p:txBody>
          <a:bodyPr spcFirstLastPara="1" wrap="square" lIns="91425" tIns="91425" rIns="91425" bIns="91425" anchor="t" anchorCtr="0">
            <a:noAutofit/>
          </a:bodyPr>
          <a:lstStyle>
            <a:lvl1pPr lvl="0" algn="r">
              <a:spcBef>
                <a:spcPts val="0"/>
              </a:spcBef>
              <a:spcAft>
                <a:spcPts val="0"/>
              </a:spcAft>
              <a:buNone/>
              <a:defRPr sz="2600">
                <a:solidFill>
                  <a:srgbClr val="603198"/>
                </a:solidFill>
                <a:latin typeface="Montserrat"/>
                <a:ea typeface="Montserrat"/>
                <a:cs typeface="Montserrat"/>
                <a:sym typeface="Montserrat"/>
              </a:defRPr>
            </a:lvl1pPr>
            <a:lvl2pPr lvl="1" algn="r">
              <a:spcBef>
                <a:spcPts val="0"/>
              </a:spcBef>
              <a:spcAft>
                <a:spcPts val="0"/>
              </a:spcAft>
              <a:buNone/>
              <a:defRPr/>
            </a:lvl2pPr>
            <a:lvl3pPr lvl="2" algn="r">
              <a:spcBef>
                <a:spcPts val="0"/>
              </a:spcBef>
              <a:spcAft>
                <a:spcPts val="0"/>
              </a:spcAft>
              <a:buNone/>
              <a:defRPr/>
            </a:lvl3pPr>
            <a:lvl4pPr lvl="3" algn="r">
              <a:spcBef>
                <a:spcPts val="0"/>
              </a:spcBef>
              <a:spcAft>
                <a:spcPts val="0"/>
              </a:spcAft>
              <a:buNone/>
              <a:defRPr/>
            </a:lvl4pPr>
            <a:lvl5pPr lvl="4" algn="r">
              <a:spcBef>
                <a:spcPts val="0"/>
              </a:spcBef>
              <a:spcAft>
                <a:spcPts val="0"/>
              </a:spcAft>
              <a:buNone/>
              <a:defRPr/>
            </a:lvl5pPr>
            <a:lvl6pPr lvl="5" algn="r">
              <a:spcBef>
                <a:spcPts val="0"/>
              </a:spcBef>
              <a:spcAft>
                <a:spcPts val="0"/>
              </a:spcAft>
              <a:buNone/>
              <a:defRPr/>
            </a:lvl6pPr>
            <a:lvl7pPr lvl="6" algn="r">
              <a:spcBef>
                <a:spcPts val="0"/>
              </a:spcBef>
              <a:spcAft>
                <a:spcPts val="0"/>
              </a:spcAft>
              <a:buNone/>
              <a:defRPr/>
            </a:lvl7pPr>
            <a:lvl8pPr lvl="7" algn="r">
              <a:spcBef>
                <a:spcPts val="0"/>
              </a:spcBef>
              <a:spcAft>
                <a:spcPts val="0"/>
              </a:spcAft>
              <a:buNone/>
              <a:defRPr/>
            </a:lvl8pPr>
            <a:lvl9pPr lvl="8" algn="r">
              <a:spcBef>
                <a:spcPts val="0"/>
              </a:spcBef>
              <a:spcAft>
                <a:spcPts val="0"/>
              </a:spcAft>
              <a:buNone/>
              <a:defRPr/>
            </a:lvl9pPr>
          </a:lstStyle>
          <a:p>
            <a:endParaRPr/>
          </a:p>
        </p:txBody>
      </p:sp>
      <p:sp>
        <p:nvSpPr>
          <p:cNvPr id="78" name="Google Shape;78;p10"/>
          <p:cNvSpPr txBox="1"/>
          <p:nvPr/>
        </p:nvSpPr>
        <p:spPr>
          <a:xfrm>
            <a:off x="822025" y="3409025"/>
            <a:ext cx="860100" cy="14562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0400" b="1">
                <a:solidFill>
                  <a:srgbClr val="F3F3F3"/>
                </a:solidFill>
                <a:latin typeface="Open Sans"/>
                <a:ea typeface="Open Sans"/>
                <a:cs typeface="Open Sans"/>
                <a:sym typeface="Open Sans"/>
              </a:rPr>
              <a:t>6</a:t>
            </a:r>
            <a:endParaRPr sz="10400">
              <a:solidFill>
                <a:srgbClr val="F3F3F3"/>
              </a:solidFill>
            </a:endParaRPr>
          </a:p>
        </p:txBody>
      </p:sp>
      <p:pic>
        <p:nvPicPr>
          <p:cNvPr id="79" name="Google Shape;79;p10"/>
          <p:cNvPicPr preferRelativeResize="0"/>
          <p:nvPr/>
        </p:nvPicPr>
        <p:blipFill rotWithShape="1">
          <a:blip r:embed="rId4">
            <a:alphaModFix/>
          </a:blip>
          <a:srcRect r="36159" b="41880"/>
          <a:stretch/>
        </p:blipFill>
        <p:spPr>
          <a:xfrm rot="-351416">
            <a:off x="664731" y="4303466"/>
            <a:ext cx="2463177" cy="2093046"/>
          </a:xfrm>
          <a:prstGeom prst="rect">
            <a:avLst/>
          </a:prstGeom>
          <a:noFill/>
          <a:ln>
            <a:noFill/>
          </a:ln>
        </p:spPr>
      </p:pic>
      <p:sp>
        <p:nvSpPr>
          <p:cNvPr id="80" name="Google Shape;80;p10"/>
          <p:cNvSpPr/>
          <p:nvPr/>
        </p:nvSpPr>
        <p:spPr>
          <a:xfrm>
            <a:off x="0" y="6378775"/>
            <a:ext cx="3048000" cy="98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0"/>
          <p:cNvSpPr/>
          <p:nvPr/>
        </p:nvSpPr>
        <p:spPr>
          <a:xfrm rot="-5400000">
            <a:off x="2588700" y="5065100"/>
            <a:ext cx="1039500" cy="120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Geo - Cool-down">
  <p:cSld name="CUSTOM_42_1_1_1_1_1_1_1_1">
    <p:spTree>
      <p:nvGrpSpPr>
        <p:cNvPr id="1" name="Shape 1047"/>
        <p:cNvGrpSpPr/>
        <p:nvPr/>
      </p:nvGrpSpPr>
      <p:grpSpPr>
        <a:xfrm>
          <a:off x="0" y="0"/>
          <a:ext cx="0" cy="0"/>
          <a:chOff x="0" y="0"/>
          <a:chExt cx="0" cy="0"/>
        </a:xfrm>
      </p:grpSpPr>
      <p:sp>
        <p:nvSpPr>
          <p:cNvPr id="1048" name="Google Shape;1048;p91"/>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49" name="Google Shape;1049;p9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50" name="Google Shape;1050;p9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51" name="Google Shape;1051;p91"/>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052" name="Google Shape;1052;p91"/>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53" name="Google Shape;1053;p91"/>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054" name="Google Shape;1054;p91"/>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1055" name="Google Shape;1055;p91"/>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1056" name="Google Shape;1056;p91"/>
          <p:cNvSpPr/>
          <p:nvPr/>
        </p:nvSpPr>
        <p:spPr>
          <a:xfrm rot="10800000">
            <a:off x="7080975" y="553125"/>
            <a:ext cx="2070000" cy="3018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91"/>
          <p:cNvSpPr txBox="1"/>
          <p:nvPr/>
        </p:nvSpPr>
        <p:spPr>
          <a:xfrm>
            <a:off x="7248300" y="553075"/>
            <a:ext cx="17988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Cool-down</a:t>
            </a:r>
            <a:endParaRPr b="1">
              <a:solidFill>
                <a:srgbClr val="FFFFFF"/>
              </a:solidFill>
              <a:latin typeface="Open Sans"/>
              <a:ea typeface="Open Sans"/>
              <a:cs typeface="Open Sans"/>
              <a:sym typeface="Open Sans"/>
            </a:endParaRPr>
          </a:p>
        </p:txBody>
      </p:sp>
      <p:sp>
        <p:nvSpPr>
          <p:cNvPr id="1058" name="Google Shape;1058;p91"/>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Geo - Glossary">
  <p:cSld name="CUSTOM_42_1_1_1_1_1_1_1_1_1">
    <p:spTree>
      <p:nvGrpSpPr>
        <p:cNvPr id="1" name="Shape 1059"/>
        <p:cNvGrpSpPr/>
        <p:nvPr/>
      </p:nvGrpSpPr>
      <p:grpSpPr>
        <a:xfrm>
          <a:off x="0" y="0"/>
          <a:ext cx="0" cy="0"/>
          <a:chOff x="0" y="0"/>
          <a:chExt cx="0" cy="0"/>
        </a:xfrm>
      </p:grpSpPr>
      <p:sp>
        <p:nvSpPr>
          <p:cNvPr id="1060" name="Google Shape;1060;p92"/>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61" name="Google Shape;1061;p92"/>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62" name="Google Shape;1062;p9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63" name="Google Shape;1063;p92"/>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64" name="Google Shape;1064;p92"/>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065" name="Google Shape;1065;p92"/>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1066" name="Google Shape;1066;p92"/>
          <p:cNvSpPr txBox="1">
            <a:spLocks noGrp="1"/>
          </p:cNvSpPr>
          <p:nvPr>
            <p:ph type="title"/>
          </p:nvPr>
        </p:nvSpPr>
        <p:spPr>
          <a:xfrm>
            <a:off x="390300" y="724825"/>
            <a:ext cx="8308800" cy="994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000" b="1">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67" name="Google Shape;1067;p92"/>
          <p:cNvSpPr txBox="1">
            <a:spLocks noGrp="1"/>
          </p:cNvSpPr>
          <p:nvPr>
            <p:ph type="body" idx="2"/>
          </p:nvPr>
        </p:nvSpPr>
        <p:spPr>
          <a:xfrm>
            <a:off x="461100" y="1828800"/>
            <a:ext cx="8221800" cy="40851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
        <p:nvSpPr>
          <p:cNvPr id="1068" name="Google Shape;1068;p92"/>
          <p:cNvSpPr txBox="1"/>
          <p:nvPr/>
        </p:nvSpPr>
        <p:spPr>
          <a:xfrm>
            <a:off x="149100" y="-12125"/>
            <a:ext cx="3207900" cy="5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lt1"/>
                </a:solidFill>
                <a:latin typeface="Open Sans"/>
                <a:ea typeface="Open Sans"/>
                <a:cs typeface="Open Sans"/>
                <a:sym typeface="Open Sans"/>
              </a:rPr>
              <a:t>Glossary</a:t>
            </a:r>
            <a:endParaRPr sz="240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Alg2 - Title Page">
  <p:cSld name="CUSTOM_37_1_1">
    <p:spTree>
      <p:nvGrpSpPr>
        <p:cNvPr id="1" name="Shape 1069"/>
        <p:cNvGrpSpPr/>
        <p:nvPr/>
      </p:nvGrpSpPr>
      <p:grpSpPr>
        <a:xfrm>
          <a:off x="0" y="0"/>
          <a:ext cx="0" cy="0"/>
          <a:chOff x="0" y="0"/>
          <a:chExt cx="0" cy="0"/>
        </a:xfrm>
      </p:grpSpPr>
      <p:sp>
        <p:nvSpPr>
          <p:cNvPr id="1070" name="Google Shape;1070;p93"/>
          <p:cNvSpPr txBox="1"/>
          <p:nvPr/>
        </p:nvSpPr>
        <p:spPr>
          <a:xfrm>
            <a:off x="203200" y="3141625"/>
            <a:ext cx="3176700" cy="18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FFFFFF"/>
                </a:solidFill>
                <a:latin typeface="Open Sans"/>
                <a:ea typeface="Open Sans"/>
                <a:cs typeface="Open Sans"/>
                <a:sym typeface="Open Sans"/>
              </a:rPr>
              <a:t>Expressions and Equations</a:t>
            </a: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0"/>
              </a:spcAft>
              <a:buNone/>
            </a:pP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600"/>
              </a:spcAft>
              <a:buNone/>
            </a:pPr>
            <a:endParaRPr b="1">
              <a:solidFill>
                <a:srgbClr val="FFFFFF"/>
              </a:solidFill>
              <a:latin typeface="Open Sans"/>
              <a:ea typeface="Open Sans"/>
              <a:cs typeface="Open Sans"/>
              <a:sym typeface="Open Sans"/>
            </a:endParaRPr>
          </a:p>
        </p:txBody>
      </p:sp>
      <p:sp>
        <p:nvSpPr>
          <p:cNvPr id="1071" name="Google Shape;1071;p93"/>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93"/>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73" name="Google Shape;1073;p93"/>
          <p:cNvPicPr preferRelativeResize="0"/>
          <p:nvPr/>
        </p:nvPicPr>
        <p:blipFill>
          <a:blip r:embed="rId2">
            <a:alphaModFix/>
          </a:blip>
          <a:stretch>
            <a:fillRect/>
          </a:stretch>
        </p:blipFill>
        <p:spPr>
          <a:xfrm>
            <a:off x="68075" y="6364875"/>
            <a:ext cx="1870925" cy="442500"/>
          </a:xfrm>
          <a:prstGeom prst="rect">
            <a:avLst/>
          </a:prstGeom>
          <a:noFill/>
          <a:ln>
            <a:noFill/>
          </a:ln>
        </p:spPr>
      </p:pic>
      <p:pic>
        <p:nvPicPr>
          <p:cNvPr id="1074" name="Google Shape;1074;p93"/>
          <p:cNvPicPr preferRelativeResize="0"/>
          <p:nvPr/>
        </p:nvPicPr>
        <p:blipFill rotWithShape="1">
          <a:blip r:embed="rId3">
            <a:alphaModFix/>
          </a:blip>
          <a:srcRect l="10213" t="36663" r="8465" b="34224"/>
          <a:stretch/>
        </p:blipFill>
        <p:spPr>
          <a:xfrm>
            <a:off x="7150679" y="6422476"/>
            <a:ext cx="1911396" cy="384900"/>
          </a:xfrm>
          <a:prstGeom prst="rect">
            <a:avLst/>
          </a:prstGeom>
          <a:noFill/>
          <a:ln>
            <a:noFill/>
          </a:ln>
        </p:spPr>
      </p:pic>
      <p:sp>
        <p:nvSpPr>
          <p:cNvPr id="1075" name="Google Shape;1075;p93"/>
          <p:cNvSpPr txBox="1">
            <a:spLocks noGrp="1"/>
          </p:cNvSpPr>
          <p:nvPr>
            <p:ph type="subTitle" idx="1"/>
          </p:nvPr>
        </p:nvSpPr>
        <p:spPr>
          <a:xfrm>
            <a:off x="184350" y="3784588"/>
            <a:ext cx="4942200" cy="442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rgbClr val="434343"/>
                </a:solidFill>
                <a:latin typeface="Open Sans"/>
                <a:ea typeface="Open Sans"/>
                <a:cs typeface="Open Sans"/>
                <a:sym typeface="Open Sans"/>
              </a:defRPr>
            </a:lvl1pPr>
            <a:lvl2pPr lvl="1" rtl="0">
              <a:spcBef>
                <a:spcPts val="0"/>
              </a:spcBef>
              <a:spcAft>
                <a:spcPts val="0"/>
              </a:spcAft>
              <a:buNone/>
              <a:defRPr>
                <a:solidFill>
                  <a:srgbClr val="434343"/>
                </a:solidFill>
              </a:defRPr>
            </a:lvl2pPr>
            <a:lvl3pPr lvl="2" rtl="0">
              <a:spcBef>
                <a:spcPts val="0"/>
              </a:spcBef>
              <a:spcAft>
                <a:spcPts val="0"/>
              </a:spcAft>
              <a:buNone/>
              <a:defRPr>
                <a:solidFill>
                  <a:srgbClr val="434343"/>
                </a:solidFill>
              </a:defRPr>
            </a:lvl3pPr>
            <a:lvl4pPr lvl="3" rtl="0">
              <a:spcBef>
                <a:spcPts val="0"/>
              </a:spcBef>
              <a:spcAft>
                <a:spcPts val="0"/>
              </a:spcAft>
              <a:buNone/>
              <a:defRPr>
                <a:solidFill>
                  <a:srgbClr val="434343"/>
                </a:solidFill>
              </a:defRPr>
            </a:lvl4pPr>
            <a:lvl5pPr lvl="4" rtl="0">
              <a:spcBef>
                <a:spcPts val="0"/>
              </a:spcBef>
              <a:spcAft>
                <a:spcPts val="0"/>
              </a:spcAft>
              <a:buNone/>
              <a:defRPr>
                <a:solidFill>
                  <a:srgbClr val="434343"/>
                </a:solidFill>
              </a:defRPr>
            </a:lvl5pPr>
            <a:lvl6pPr lvl="5" rtl="0">
              <a:spcBef>
                <a:spcPts val="0"/>
              </a:spcBef>
              <a:spcAft>
                <a:spcPts val="0"/>
              </a:spcAft>
              <a:buNone/>
              <a:defRPr>
                <a:solidFill>
                  <a:srgbClr val="434343"/>
                </a:solidFill>
              </a:defRPr>
            </a:lvl6pPr>
            <a:lvl7pPr lvl="6" rtl="0">
              <a:spcBef>
                <a:spcPts val="0"/>
              </a:spcBef>
              <a:spcAft>
                <a:spcPts val="0"/>
              </a:spcAft>
              <a:buNone/>
              <a:defRPr>
                <a:solidFill>
                  <a:srgbClr val="434343"/>
                </a:solidFill>
              </a:defRPr>
            </a:lvl7pPr>
            <a:lvl8pPr lvl="7" rtl="0">
              <a:spcBef>
                <a:spcPts val="0"/>
              </a:spcBef>
              <a:spcAft>
                <a:spcPts val="0"/>
              </a:spcAft>
              <a:buNone/>
              <a:defRPr>
                <a:solidFill>
                  <a:srgbClr val="434343"/>
                </a:solidFill>
              </a:defRPr>
            </a:lvl8pPr>
            <a:lvl9pPr lvl="8" rtl="0">
              <a:spcBef>
                <a:spcPts val="0"/>
              </a:spcBef>
              <a:spcAft>
                <a:spcPts val="0"/>
              </a:spcAft>
              <a:buNone/>
              <a:defRPr>
                <a:solidFill>
                  <a:srgbClr val="434343"/>
                </a:solidFill>
              </a:defRPr>
            </a:lvl9pPr>
          </a:lstStyle>
          <a:p>
            <a:endParaRPr/>
          </a:p>
        </p:txBody>
      </p:sp>
      <p:sp>
        <p:nvSpPr>
          <p:cNvPr id="1076" name="Google Shape;1076;p93"/>
          <p:cNvSpPr txBox="1">
            <a:spLocks noGrp="1"/>
          </p:cNvSpPr>
          <p:nvPr>
            <p:ph type="title"/>
          </p:nvPr>
        </p:nvSpPr>
        <p:spPr>
          <a:xfrm>
            <a:off x="184350" y="4257675"/>
            <a:ext cx="8692800" cy="124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200" b="1">
                <a:solidFill>
                  <a:srgbClr val="434343"/>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1077" name="Google Shape;1077;p93"/>
          <p:cNvPicPr preferRelativeResize="0"/>
          <p:nvPr/>
        </p:nvPicPr>
        <p:blipFill>
          <a:blip r:embed="rId4">
            <a:alphaModFix/>
          </a:blip>
          <a:stretch>
            <a:fillRect/>
          </a:stretch>
        </p:blipFill>
        <p:spPr>
          <a:xfrm>
            <a:off x="1990687" y="197475"/>
            <a:ext cx="5162637" cy="2052174"/>
          </a:xfrm>
          <a:prstGeom prst="rect">
            <a:avLst/>
          </a:prstGeom>
          <a:noFill/>
          <a:ln>
            <a:noFill/>
          </a:ln>
        </p:spPr>
      </p:pic>
      <p:sp>
        <p:nvSpPr>
          <p:cNvPr id="1078" name="Google Shape;1078;p93"/>
          <p:cNvSpPr/>
          <p:nvPr/>
        </p:nvSpPr>
        <p:spPr>
          <a:xfrm>
            <a:off x="0" y="2539500"/>
            <a:ext cx="9144000" cy="1118100"/>
          </a:xfrm>
          <a:prstGeom prst="rect">
            <a:avLst/>
          </a:prstGeom>
          <a:solidFill>
            <a:srgbClr val="86008B"/>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9" name="Google Shape;1079;p93"/>
          <p:cNvSpPr txBox="1"/>
          <p:nvPr/>
        </p:nvSpPr>
        <p:spPr>
          <a:xfrm>
            <a:off x="184350" y="2672225"/>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400" b="1">
              <a:solidFill>
                <a:srgbClr val="FFFFFF"/>
              </a:solidFill>
              <a:latin typeface="Open Sans"/>
              <a:ea typeface="Open Sans"/>
              <a:cs typeface="Open Sans"/>
              <a:sym typeface="Open Sans"/>
            </a:endParaRPr>
          </a:p>
        </p:txBody>
      </p:sp>
      <p:sp>
        <p:nvSpPr>
          <p:cNvPr id="1080" name="Google Shape;1080;p93"/>
          <p:cNvSpPr txBox="1"/>
          <p:nvPr/>
        </p:nvSpPr>
        <p:spPr>
          <a:xfrm>
            <a:off x="184350" y="3170950"/>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 b="1">
              <a:solidFill>
                <a:srgbClr val="FFFFFF"/>
              </a:solidFill>
              <a:latin typeface="Open Sans"/>
              <a:ea typeface="Open Sans"/>
              <a:cs typeface="Open Sans"/>
              <a:sym typeface="Open Sans"/>
            </a:endParaRPr>
          </a:p>
        </p:txBody>
      </p:sp>
      <p:pic>
        <p:nvPicPr>
          <p:cNvPr id="1081" name="Google Shape;1081;p93"/>
          <p:cNvPicPr preferRelativeResize="0"/>
          <p:nvPr/>
        </p:nvPicPr>
        <p:blipFill rotWithShape="1">
          <a:blip r:embed="rId5">
            <a:alphaModFix/>
          </a:blip>
          <a:srcRect b="7278"/>
          <a:stretch/>
        </p:blipFill>
        <p:spPr>
          <a:xfrm>
            <a:off x="7261000" y="2539500"/>
            <a:ext cx="1870925" cy="1125693"/>
          </a:xfrm>
          <a:prstGeom prst="rect">
            <a:avLst/>
          </a:prstGeom>
          <a:noFill/>
          <a:ln>
            <a:noFill/>
          </a:ln>
        </p:spPr>
      </p:pic>
      <p:sp>
        <p:nvSpPr>
          <p:cNvPr id="1082" name="Google Shape;1082;p93"/>
          <p:cNvSpPr txBox="1"/>
          <p:nvPr/>
        </p:nvSpPr>
        <p:spPr>
          <a:xfrm>
            <a:off x="6577025" y="2906100"/>
            <a:ext cx="2401200" cy="384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700" b="1">
                <a:solidFill>
                  <a:srgbClr val="FFFFFF"/>
                </a:solidFill>
                <a:latin typeface="Montserrat"/>
                <a:ea typeface="Montserrat"/>
                <a:cs typeface="Montserrat"/>
                <a:sym typeface="Montserrat"/>
              </a:rPr>
              <a:t>ALGEBRA 2</a:t>
            </a:r>
            <a:endParaRPr sz="1700">
              <a:solidFill>
                <a:srgbClr val="FFFFFF"/>
              </a:solidFill>
              <a:latin typeface="Montserrat"/>
              <a:ea typeface="Montserrat"/>
              <a:cs typeface="Montserrat"/>
              <a:sym typeface="Montserrat"/>
            </a:endParaRPr>
          </a:p>
        </p:txBody>
      </p:sp>
      <p:sp>
        <p:nvSpPr>
          <p:cNvPr id="1083" name="Google Shape;1083;p93"/>
          <p:cNvSpPr txBox="1">
            <a:spLocks noGrp="1"/>
          </p:cNvSpPr>
          <p:nvPr>
            <p:ph type="title" idx="2"/>
          </p:nvPr>
        </p:nvSpPr>
        <p:spPr>
          <a:xfrm>
            <a:off x="184350" y="2590800"/>
            <a:ext cx="6673800" cy="612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84" name="Google Shape;1084;p93"/>
          <p:cNvSpPr txBox="1">
            <a:spLocks noGrp="1"/>
          </p:cNvSpPr>
          <p:nvPr>
            <p:ph type="subTitle" idx="3"/>
          </p:nvPr>
        </p:nvSpPr>
        <p:spPr>
          <a:xfrm>
            <a:off x="203200" y="3077050"/>
            <a:ext cx="7071900" cy="38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5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Alg2 - Learning Goal">
  <p:cSld name="CUSTOM_38">
    <p:spTree>
      <p:nvGrpSpPr>
        <p:cNvPr id="1" name="Shape 1085"/>
        <p:cNvGrpSpPr/>
        <p:nvPr/>
      </p:nvGrpSpPr>
      <p:grpSpPr>
        <a:xfrm>
          <a:off x="0" y="0"/>
          <a:ext cx="0" cy="0"/>
          <a:chOff x="0" y="0"/>
          <a:chExt cx="0" cy="0"/>
        </a:xfrm>
      </p:grpSpPr>
      <p:sp>
        <p:nvSpPr>
          <p:cNvPr id="1086" name="Google Shape;1086;p94"/>
          <p:cNvSpPr/>
          <p:nvPr/>
        </p:nvSpPr>
        <p:spPr>
          <a:xfrm>
            <a:off x="0" y="-125"/>
            <a:ext cx="3048000" cy="63972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94"/>
          <p:cNvSpPr txBox="1"/>
          <p:nvPr/>
        </p:nvSpPr>
        <p:spPr>
          <a:xfrm>
            <a:off x="0" y="1431075"/>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Goal</a:t>
            </a:r>
            <a:endParaRPr sz="3200" b="1">
              <a:solidFill>
                <a:srgbClr val="FFFFFF"/>
              </a:solidFill>
              <a:latin typeface="Open Sans"/>
              <a:ea typeface="Open Sans"/>
              <a:cs typeface="Open Sans"/>
              <a:sym typeface="Open Sans"/>
            </a:endParaRPr>
          </a:p>
        </p:txBody>
      </p:sp>
      <p:pic>
        <p:nvPicPr>
          <p:cNvPr id="1088" name="Google Shape;1088;p9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89" name="Google Shape;1089;p9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90" name="Google Shape;1090;p94"/>
          <p:cNvSpPr txBox="1">
            <a:spLocks noGrp="1"/>
          </p:cNvSpPr>
          <p:nvPr>
            <p:ph type="title"/>
          </p:nvPr>
        </p:nvSpPr>
        <p:spPr>
          <a:xfrm>
            <a:off x="3410425" y="1431075"/>
            <a:ext cx="5399400" cy="3261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91" name="Google Shape;1091;p94"/>
          <p:cNvSpPr txBox="1">
            <a:spLocks noGrp="1"/>
          </p:cNvSpPr>
          <p:nvPr>
            <p:ph type="subTitle" idx="1"/>
          </p:nvPr>
        </p:nvSpPr>
        <p:spPr>
          <a:xfrm>
            <a:off x="5101675" y="65050"/>
            <a:ext cx="3921600" cy="455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600">
                <a:solidFill>
                  <a:srgbClr val="86008B"/>
                </a:solidFill>
                <a:latin typeface="Montserrat"/>
                <a:ea typeface="Montserrat"/>
                <a:cs typeface="Montserrat"/>
                <a:sym typeface="Montserrat"/>
              </a:defRPr>
            </a:lvl1pPr>
            <a:lvl2pPr lvl="1" algn="r" rtl="0">
              <a:spcBef>
                <a:spcPts val="0"/>
              </a:spcBef>
              <a:spcAft>
                <a:spcPts val="0"/>
              </a:spcAft>
              <a:buNone/>
              <a:defRPr>
                <a:solidFill>
                  <a:srgbClr val="86008B"/>
                </a:solidFill>
              </a:defRPr>
            </a:lvl2pPr>
            <a:lvl3pPr lvl="2" algn="r" rtl="0">
              <a:spcBef>
                <a:spcPts val="0"/>
              </a:spcBef>
              <a:spcAft>
                <a:spcPts val="0"/>
              </a:spcAft>
              <a:buNone/>
              <a:defRPr>
                <a:solidFill>
                  <a:srgbClr val="86008B"/>
                </a:solidFill>
              </a:defRPr>
            </a:lvl3pPr>
            <a:lvl4pPr lvl="3" algn="r" rtl="0">
              <a:spcBef>
                <a:spcPts val="0"/>
              </a:spcBef>
              <a:spcAft>
                <a:spcPts val="0"/>
              </a:spcAft>
              <a:buNone/>
              <a:defRPr>
                <a:solidFill>
                  <a:srgbClr val="86008B"/>
                </a:solidFill>
              </a:defRPr>
            </a:lvl4pPr>
            <a:lvl5pPr lvl="4" algn="r" rtl="0">
              <a:spcBef>
                <a:spcPts val="0"/>
              </a:spcBef>
              <a:spcAft>
                <a:spcPts val="0"/>
              </a:spcAft>
              <a:buNone/>
              <a:defRPr>
                <a:solidFill>
                  <a:srgbClr val="86008B"/>
                </a:solidFill>
              </a:defRPr>
            </a:lvl5pPr>
            <a:lvl6pPr lvl="5" algn="r" rtl="0">
              <a:spcBef>
                <a:spcPts val="0"/>
              </a:spcBef>
              <a:spcAft>
                <a:spcPts val="0"/>
              </a:spcAft>
              <a:buNone/>
              <a:defRPr>
                <a:solidFill>
                  <a:srgbClr val="86008B"/>
                </a:solidFill>
              </a:defRPr>
            </a:lvl6pPr>
            <a:lvl7pPr lvl="6" algn="r" rtl="0">
              <a:spcBef>
                <a:spcPts val="0"/>
              </a:spcBef>
              <a:spcAft>
                <a:spcPts val="0"/>
              </a:spcAft>
              <a:buNone/>
              <a:defRPr>
                <a:solidFill>
                  <a:srgbClr val="86008B"/>
                </a:solidFill>
              </a:defRPr>
            </a:lvl7pPr>
            <a:lvl8pPr lvl="7" algn="r" rtl="0">
              <a:spcBef>
                <a:spcPts val="0"/>
              </a:spcBef>
              <a:spcAft>
                <a:spcPts val="0"/>
              </a:spcAft>
              <a:buNone/>
              <a:defRPr>
                <a:solidFill>
                  <a:srgbClr val="86008B"/>
                </a:solidFill>
              </a:defRPr>
            </a:lvl8pPr>
            <a:lvl9pPr lvl="8" algn="r" rtl="0">
              <a:spcBef>
                <a:spcPts val="0"/>
              </a:spcBef>
              <a:spcAft>
                <a:spcPts val="0"/>
              </a:spcAft>
              <a:buNone/>
              <a:defRPr>
                <a:solidFill>
                  <a:srgbClr val="86008B"/>
                </a:solidFill>
              </a:defRPr>
            </a:lvl9pPr>
          </a:lstStyle>
          <a:p>
            <a:endParaRPr/>
          </a:p>
        </p:txBody>
      </p:sp>
      <p:pic>
        <p:nvPicPr>
          <p:cNvPr id="1092" name="Google Shape;1092;p94"/>
          <p:cNvPicPr preferRelativeResize="0"/>
          <p:nvPr/>
        </p:nvPicPr>
        <p:blipFill>
          <a:blip r:embed="rId4">
            <a:alphaModFix/>
          </a:blip>
          <a:stretch>
            <a:fillRect/>
          </a:stretch>
        </p:blipFill>
        <p:spPr>
          <a:xfrm>
            <a:off x="228675" y="4486200"/>
            <a:ext cx="2590650" cy="1822075"/>
          </a:xfrm>
          <a:prstGeom prst="rect">
            <a:avLst/>
          </a:prstGeom>
          <a:noFill/>
          <a:ln>
            <a:noFill/>
          </a:ln>
        </p:spPr>
      </p:pic>
      <p:sp>
        <p:nvSpPr>
          <p:cNvPr id="1093" name="Google Shape;1093;p94"/>
          <p:cNvSpPr txBox="1"/>
          <p:nvPr/>
        </p:nvSpPr>
        <p:spPr>
          <a:xfrm>
            <a:off x="0" y="3979450"/>
            <a:ext cx="2992200" cy="1098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800" b="1">
                <a:solidFill>
                  <a:srgbClr val="FFFFFF"/>
                </a:solidFill>
                <a:latin typeface="Poppins"/>
                <a:ea typeface="Poppins"/>
                <a:cs typeface="Poppins"/>
                <a:sym typeface="Poppins"/>
              </a:rPr>
              <a:t>Algebra 2</a:t>
            </a:r>
            <a:endParaRPr sz="4800">
              <a:solidFill>
                <a:srgbClr val="FFFFFF"/>
              </a:solidFill>
              <a:latin typeface="Poppins"/>
              <a:ea typeface="Poppins"/>
              <a:cs typeface="Poppins"/>
              <a:sym typeface="Poppins"/>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Alg2 - Main">
  <p:cSld name="CUSTOM_46">
    <p:spTree>
      <p:nvGrpSpPr>
        <p:cNvPr id="1" name="Shape 1094"/>
        <p:cNvGrpSpPr/>
        <p:nvPr/>
      </p:nvGrpSpPr>
      <p:grpSpPr>
        <a:xfrm>
          <a:off x="0" y="0"/>
          <a:ext cx="0" cy="0"/>
          <a:chOff x="0" y="0"/>
          <a:chExt cx="0" cy="0"/>
        </a:xfrm>
      </p:grpSpPr>
      <p:sp>
        <p:nvSpPr>
          <p:cNvPr id="1095" name="Google Shape;1095;p95"/>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96" name="Google Shape;1096;p95"/>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97" name="Google Shape;1097;p9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98" name="Google Shape;1098;p95"/>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099" name="Google Shape;1099;p95"/>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00" name="Google Shape;1100;p95"/>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01" name="Google Shape;1101;p95"/>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02" name="Google Shape;1102;p95"/>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Alg2 - Warm-up">
  <p:cSld name="CUSTOM_46_2">
    <p:spTree>
      <p:nvGrpSpPr>
        <p:cNvPr id="1" name="Shape 1103"/>
        <p:cNvGrpSpPr/>
        <p:nvPr/>
      </p:nvGrpSpPr>
      <p:grpSpPr>
        <a:xfrm>
          <a:off x="0" y="0"/>
          <a:ext cx="0" cy="0"/>
          <a:chOff x="0" y="0"/>
          <a:chExt cx="0" cy="0"/>
        </a:xfrm>
      </p:grpSpPr>
      <p:sp>
        <p:nvSpPr>
          <p:cNvPr id="1104" name="Google Shape;1104;p96"/>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05" name="Google Shape;1105;p9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06" name="Google Shape;1106;p9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07" name="Google Shape;1107;p96"/>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08" name="Google Shape;1108;p96"/>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09" name="Google Shape;1109;p96"/>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10" name="Google Shape;1110;p96"/>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11" name="Google Shape;1111;p96"/>
          <p:cNvSpPr/>
          <p:nvPr/>
        </p:nvSpPr>
        <p:spPr>
          <a:xfrm>
            <a:off x="-12300" y="547050"/>
            <a:ext cx="23862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112" name="Google Shape;1112;p96"/>
          <p:cNvSpPr txBox="1"/>
          <p:nvPr/>
        </p:nvSpPr>
        <p:spPr>
          <a:xfrm>
            <a:off x="149100" y="547050"/>
            <a:ext cx="19416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a:t>
            </a:r>
            <a:endParaRPr/>
          </a:p>
        </p:txBody>
      </p:sp>
      <p:sp>
        <p:nvSpPr>
          <p:cNvPr id="1113" name="Google Shape;1113;p96"/>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Alg2 - WODB">
  <p:cSld name="CUSTOM_46_1">
    <p:spTree>
      <p:nvGrpSpPr>
        <p:cNvPr id="1" name="Shape 1114"/>
        <p:cNvGrpSpPr/>
        <p:nvPr/>
      </p:nvGrpSpPr>
      <p:grpSpPr>
        <a:xfrm>
          <a:off x="0" y="0"/>
          <a:ext cx="0" cy="0"/>
          <a:chOff x="0" y="0"/>
          <a:chExt cx="0" cy="0"/>
        </a:xfrm>
      </p:grpSpPr>
      <p:sp>
        <p:nvSpPr>
          <p:cNvPr id="1115" name="Google Shape;1115;p97"/>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16" name="Google Shape;1116;p97"/>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17" name="Google Shape;1117;p97"/>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18" name="Google Shape;1118;p97"/>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19" name="Google Shape;1119;p97"/>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20" name="Google Shape;1120;p97"/>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21" name="Google Shape;1121;p97"/>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22" name="Google Shape;1122;p97"/>
          <p:cNvSpPr/>
          <p:nvPr/>
        </p:nvSpPr>
        <p:spPr>
          <a:xfrm>
            <a:off x="-12300" y="547050"/>
            <a:ext cx="35622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123" name="Google Shape;1123;p97"/>
          <p:cNvSpPr txBox="1"/>
          <p:nvPr/>
        </p:nvSpPr>
        <p:spPr>
          <a:xfrm>
            <a:off x="156550" y="547050"/>
            <a:ext cx="3355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Open Sans"/>
                <a:ea typeface="Open Sans"/>
                <a:cs typeface="Open Sans"/>
                <a:sym typeface="Open Sans"/>
              </a:rPr>
              <a:t>Warm-up: Which One Doesn’t Belong?</a:t>
            </a:r>
            <a:endParaRPr sz="1300"/>
          </a:p>
        </p:txBody>
      </p:sp>
      <p:sp>
        <p:nvSpPr>
          <p:cNvPr id="1124" name="Google Shape;1124;p97"/>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Alg2 - Math Talk">
  <p:cSld name="CUSTOM_46_1_1">
    <p:spTree>
      <p:nvGrpSpPr>
        <p:cNvPr id="1" name="Shape 1125"/>
        <p:cNvGrpSpPr/>
        <p:nvPr/>
      </p:nvGrpSpPr>
      <p:grpSpPr>
        <a:xfrm>
          <a:off x="0" y="0"/>
          <a:ext cx="0" cy="0"/>
          <a:chOff x="0" y="0"/>
          <a:chExt cx="0" cy="0"/>
        </a:xfrm>
      </p:grpSpPr>
      <p:sp>
        <p:nvSpPr>
          <p:cNvPr id="1126" name="Google Shape;1126;p98"/>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27" name="Google Shape;1127;p9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28" name="Google Shape;1128;p9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29" name="Google Shape;1129;p98"/>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30" name="Google Shape;1130;p98"/>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31" name="Google Shape;1131;p98"/>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32" name="Google Shape;1132;p98"/>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33" name="Google Shape;1133;p98"/>
          <p:cNvSpPr/>
          <p:nvPr/>
        </p:nvSpPr>
        <p:spPr>
          <a:xfrm>
            <a:off x="-12300" y="547050"/>
            <a:ext cx="27630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134" name="Google Shape;1134;p98"/>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Math Talk</a:t>
            </a:r>
            <a:endParaRPr/>
          </a:p>
        </p:txBody>
      </p:sp>
      <p:sp>
        <p:nvSpPr>
          <p:cNvPr id="1135" name="Google Shape;1135;p98"/>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Alg2 - Notice and Wonder">
  <p:cSld name="CUSTOM_46_1_1_1">
    <p:spTree>
      <p:nvGrpSpPr>
        <p:cNvPr id="1" name="Shape 1136"/>
        <p:cNvGrpSpPr/>
        <p:nvPr/>
      </p:nvGrpSpPr>
      <p:grpSpPr>
        <a:xfrm>
          <a:off x="0" y="0"/>
          <a:ext cx="0" cy="0"/>
          <a:chOff x="0" y="0"/>
          <a:chExt cx="0" cy="0"/>
        </a:xfrm>
      </p:grpSpPr>
      <p:sp>
        <p:nvSpPr>
          <p:cNvPr id="1137" name="Google Shape;1137;p99"/>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8" name="Google Shape;1138;p99"/>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39" name="Google Shape;1139;p99"/>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40" name="Google Shape;1140;p99"/>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41" name="Google Shape;1141;p99"/>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42" name="Google Shape;1142;p99"/>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43" name="Google Shape;1143;p99"/>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44" name="Google Shape;1144;p99"/>
          <p:cNvSpPr/>
          <p:nvPr/>
        </p:nvSpPr>
        <p:spPr>
          <a:xfrm>
            <a:off x="-12300" y="547050"/>
            <a:ext cx="31623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145" name="Google Shape;1145;p99"/>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Notice and Wonder</a:t>
            </a:r>
            <a:endParaRPr/>
          </a:p>
        </p:txBody>
      </p:sp>
      <p:sp>
        <p:nvSpPr>
          <p:cNvPr id="1146" name="Google Shape;1146;p99"/>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Alg2 - NW (not warm-up)">
  <p:cSld name="CUSTOM_46_1_1_1_1">
    <p:spTree>
      <p:nvGrpSpPr>
        <p:cNvPr id="1" name="Shape 1147"/>
        <p:cNvGrpSpPr/>
        <p:nvPr/>
      </p:nvGrpSpPr>
      <p:grpSpPr>
        <a:xfrm>
          <a:off x="0" y="0"/>
          <a:ext cx="0" cy="0"/>
          <a:chOff x="0" y="0"/>
          <a:chExt cx="0" cy="0"/>
        </a:xfrm>
      </p:grpSpPr>
      <p:sp>
        <p:nvSpPr>
          <p:cNvPr id="1148" name="Google Shape;1148;p100"/>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49" name="Google Shape;1149;p100"/>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50" name="Google Shape;1150;p10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51" name="Google Shape;1151;p100"/>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52" name="Google Shape;1152;p100"/>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53" name="Google Shape;1153;p100"/>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54" name="Google Shape;1154;p100"/>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55" name="Google Shape;1155;p100"/>
          <p:cNvSpPr/>
          <p:nvPr/>
        </p:nvSpPr>
        <p:spPr>
          <a:xfrm>
            <a:off x="-12300" y="547050"/>
            <a:ext cx="31623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156" name="Google Shape;1156;p100"/>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Notice and Wonder</a:t>
            </a:r>
            <a:endParaRPr/>
          </a:p>
        </p:txBody>
      </p:sp>
      <p:sp>
        <p:nvSpPr>
          <p:cNvPr id="1157" name="Google Shape;1157;p100"/>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07" Type="http://schemas.openxmlformats.org/officeDocument/2006/relationships/theme" Target="../theme/theme1.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 id="2147483727" r:id="rId80"/>
    <p:sldLayoutId id="2147483728" r:id="rId81"/>
    <p:sldLayoutId id="2147483729" r:id="rId82"/>
    <p:sldLayoutId id="2147483730" r:id="rId83"/>
    <p:sldLayoutId id="2147483731" r:id="rId84"/>
    <p:sldLayoutId id="2147483732" r:id="rId85"/>
    <p:sldLayoutId id="2147483733" r:id="rId86"/>
    <p:sldLayoutId id="2147483734" r:id="rId87"/>
    <p:sldLayoutId id="2147483735" r:id="rId88"/>
    <p:sldLayoutId id="2147483736" r:id="rId89"/>
    <p:sldLayoutId id="2147483737" r:id="rId90"/>
    <p:sldLayoutId id="2147483738" r:id="rId91"/>
    <p:sldLayoutId id="2147483739" r:id="rId92"/>
    <p:sldLayoutId id="2147483740" r:id="rId93"/>
    <p:sldLayoutId id="2147483741" r:id="rId94"/>
    <p:sldLayoutId id="2147483742" r:id="rId95"/>
    <p:sldLayoutId id="2147483743" r:id="rId96"/>
    <p:sldLayoutId id="2147483744" r:id="rId97"/>
    <p:sldLayoutId id="2147483745" r:id="rId98"/>
    <p:sldLayoutId id="2147483746" r:id="rId99"/>
    <p:sldLayoutId id="2147483747" r:id="rId100"/>
    <p:sldLayoutId id="2147483748" r:id="rId101"/>
    <p:sldLayoutId id="2147483749" r:id="rId102"/>
    <p:sldLayoutId id="2147483750" r:id="rId103"/>
    <p:sldLayoutId id="2147483751" r:id="rId104"/>
    <p:sldLayoutId id="2147483752" r:id="rId105"/>
    <p:sldLayoutId id="2147483753" r:id="rId10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os="4320">
          <p15:clr>
            <a:srgbClr val="EA4335"/>
          </p15:clr>
        </p15:guide>
        <p15:guide id="3" pos="5760">
          <p15:clr>
            <a:srgbClr val="EA4335"/>
          </p15:clr>
        </p15:guide>
        <p15:guide id="4" pos="1440">
          <p15:clr>
            <a:srgbClr val="EA4335"/>
          </p15:clr>
        </p15:guide>
        <p15:guide id="5">
          <p15:clr>
            <a:srgbClr val="EA4335"/>
          </p15:clr>
        </p15:guide>
        <p15:guide id="6" orient="horz" pos="1728">
          <p15:clr>
            <a:srgbClr val="EA4335"/>
          </p15:clr>
        </p15:guide>
        <p15:guide id="7" orient="horz" pos="1152">
          <p15:clr>
            <a:srgbClr val="EA4335"/>
          </p15:clr>
        </p15:guide>
        <p15:guide id="8" orient="horz" pos="2304">
          <p15:clr>
            <a:srgbClr val="EA4335"/>
          </p15:clr>
        </p15:guide>
        <p15:guide id="9" orient="horz" pos="2880">
          <p15:clr>
            <a:srgbClr val="EA4335"/>
          </p15:clr>
        </p15:guide>
        <p15:guide id="10" orient="horz" pos="4032">
          <p15:clr>
            <a:srgbClr val="EA4335"/>
          </p15:clr>
        </p15:guide>
        <p15:guide id="11" pos="288">
          <p15:clr>
            <a:srgbClr val="EA4335"/>
          </p15:clr>
        </p15:guide>
        <p15:guide id="12" orient="horz" pos="288">
          <p15:clr>
            <a:srgbClr val="EA4335"/>
          </p15:clr>
        </p15:guide>
        <p15:guide id="13" pos="864">
          <p15:clr>
            <a:srgbClr val="EA4335"/>
          </p15:clr>
        </p15:guide>
        <p15:guide id="14" pos="2016">
          <p15:clr>
            <a:srgbClr val="EA4335"/>
          </p15:clr>
        </p15:guide>
        <p15:guide id="15" pos="2592">
          <p15:clr>
            <a:srgbClr val="EA4335"/>
          </p15:clr>
        </p15:guide>
        <p15:guide id="16" orient="horz" pos="576">
          <p15:clr>
            <a:srgbClr val="EA4335"/>
          </p15:clr>
        </p15:guide>
        <p15:guide id="17" orient="horz" pos="3456">
          <p15:clr>
            <a:srgbClr val="EA4335"/>
          </p15:clr>
        </p15:guide>
        <p15:guide id="18" pos="3168">
          <p15:clr>
            <a:srgbClr val="EA4335"/>
          </p15:clr>
        </p15:guide>
        <p15:guide id="19" pos="3744">
          <p15:clr>
            <a:srgbClr val="EA4335"/>
          </p15:clr>
        </p15:guide>
        <p15:guide id="20" pos="4860">
          <p15:clr>
            <a:srgbClr val="EA4335"/>
          </p15:clr>
        </p15:guide>
        <p15:guide id="21" pos="5472">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8.xml"/><Relationship Id="rId6" Type="http://schemas.openxmlformats.org/officeDocument/2006/relationships/hyperlink" Target="https://creativecommons.org/licenses/by-nc/4.0/" TargetMode="External"/><Relationship Id="rId5" Type="http://schemas.openxmlformats.org/officeDocument/2006/relationships/hyperlink" Target="https://im.kendallhunt.com/"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4.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9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0" name="Google Shape;1240;p108"/>
          <p:cNvSpPr txBox="1">
            <a:spLocks noGrp="1"/>
          </p:cNvSpPr>
          <p:nvPr>
            <p:ph type="subTitle" idx="1"/>
          </p:nvPr>
        </p:nvSpPr>
        <p:spPr>
          <a:xfrm>
            <a:off x="184350" y="3784588"/>
            <a:ext cx="4942200" cy="44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Lesson 3</a:t>
            </a:r>
            <a:endParaRPr/>
          </a:p>
        </p:txBody>
      </p:sp>
      <p:sp>
        <p:nvSpPr>
          <p:cNvPr id="1241" name="Google Shape;1241;p108"/>
          <p:cNvSpPr txBox="1">
            <a:spLocks noGrp="1"/>
          </p:cNvSpPr>
          <p:nvPr>
            <p:ph type="title"/>
          </p:nvPr>
        </p:nvSpPr>
        <p:spPr>
          <a:xfrm>
            <a:off x="184350" y="4257675"/>
            <a:ext cx="8692800" cy="124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Different Types of Sequences</a:t>
            </a:r>
            <a:endParaRPr/>
          </a:p>
        </p:txBody>
      </p:sp>
      <p:sp>
        <p:nvSpPr>
          <p:cNvPr id="1242" name="Google Shape;1242;p108"/>
          <p:cNvSpPr txBox="1">
            <a:spLocks noGrp="1"/>
          </p:cNvSpPr>
          <p:nvPr>
            <p:ph type="title" idx="2"/>
          </p:nvPr>
        </p:nvSpPr>
        <p:spPr>
          <a:xfrm>
            <a:off x="184350" y="2590800"/>
            <a:ext cx="6673800" cy="61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Unit 1 </a:t>
            </a:r>
            <a:endParaRPr/>
          </a:p>
        </p:txBody>
      </p:sp>
      <p:sp>
        <p:nvSpPr>
          <p:cNvPr id="1243" name="Google Shape;1243;p108"/>
          <p:cNvSpPr txBox="1">
            <a:spLocks noGrp="1"/>
          </p:cNvSpPr>
          <p:nvPr>
            <p:ph type="subTitle" idx="3"/>
          </p:nvPr>
        </p:nvSpPr>
        <p:spPr>
          <a:xfrm>
            <a:off x="203200" y="3077050"/>
            <a:ext cx="7071900" cy="38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Sequences and Functions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4"/>
        <p:cNvGrpSpPr/>
        <p:nvPr/>
      </p:nvGrpSpPr>
      <p:grpSpPr>
        <a:xfrm>
          <a:off x="0" y="0"/>
          <a:ext cx="0" cy="0"/>
          <a:chOff x="0" y="0"/>
          <a:chExt cx="0" cy="0"/>
        </a:xfrm>
      </p:grpSpPr>
      <p:sp>
        <p:nvSpPr>
          <p:cNvPr id="1305" name="Google Shape;1305;p117"/>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3</a:t>
            </a:r>
            <a:endParaRPr/>
          </a:p>
        </p:txBody>
      </p:sp>
      <p:sp>
        <p:nvSpPr>
          <p:cNvPr id="1306" name="Google Shape;1306;p117"/>
          <p:cNvSpPr txBox="1">
            <a:spLocks noGrp="1"/>
          </p:cNvSpPr>
          <p:nvPr>
            <p:ph type="title"/>
          </p:nvPr>
        </p:nvSpPr>
        <p:spPr>
          <a:xfrm>
            <a:off x="390300" y="724825"/>
            <a:ext cx="8308800" cy="9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geometric sequence</a:t>
            </a:r>
            <a:endParaRPr/>
          </a:p>
        </p:txBody>
      </p:sp>
      <p:sp>
        <p:nvSpPr>
          <p:cNvPr id="1307" name="Google Shape;1307;p117"/>
          <p:cNvSpPr txBox="1">
            <a:spLocks noGrp="1"/>
          </p:cNvSpPr>
          <p:nvPr>
            <p:ph type="body" idx="2"/>
          </p:nvPr>
        </p:nvSpPr>
        <p:spPr>
          <a:xfrm>
            <a:off x="461100" y="1828800"/>
            <a:ext cx="8351700" cy="40851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400"/>
              <a:t>A sequence in which each term is a constant times the previous term.</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1"/>
        <p:cNvGrpSpPr/>
        <p:nvPr/>
      </p:nvGrpSpPr>
      <p:grpSpPr>
        <a:xfrm>
          <a:off x="0" y="0"/>
          <a:ext cx="0" cy="0"/>
          <a:chOff x="0" y="0"/>
          <a:chExt cx="0" cy="0"/>
        </a:xfrm>
      </p:grpSpPr>
      <p:pic>
        <p:nvPicPr>
          <p:cNvPr id="1312" name="Google Shape;1312;p118"/>
          <p:cNvPicPr preferRelativeResize="0"/>
          <p:nvPr/>
        </p:nvPicPr>
        <p:blipFill>
          <a:blip r:embed="rId3">
            <a:alphaModFix/>
          </a:blip>
          <a:stretch>
            <a:fillRect/>
          </a:stretch>
        </p:blipFill>
        <p:spPr>
          <a:xfrm>
            <a:off x="42675" y="6477539"/>
            <a:ext cx="1454830" cy="344085"/>
          </a:xfrm>
          <a:prstGeom prst="rect">
            <a:avLst/>
          </a:prstGeom>
          <a:noFill/>
          <a:ln>
            <a:noFill/>
          </a:ln>
        </p:spPr>
      </p:pic>
      <p:pic>
        <p:nvPicPr>
          <p:cNvPr id="1313" name="Google Shape;1313;p118"/>
          <p:cNvPicPr preferRelativeResize="0"/>
          <p:nvPr/>
        </p:nvPicPr>
        <p:blipFill rotWithShape="1">
          <a:blip r:embed="rId4">
            <a:alphaModFix/>
          </a:blip>
          <a:srcRect l="10213" t="36663" r="8465" b="34224"/>
          <a:stretch/>
        </p:blipFill>
        <p:spPr>
          <a:xfrm>
            <a:off x="7672150" y="6498125"/>
            <a:ext cx="1388799" cy="279674"/>
          </a:xfrm>
          <a:prstGeom prst="rect">
            <a:avLst/>
          </a:prstGeom>
          <a:noFill/>
          <a:ln>
            <a:noFill/>
          </a:ln>
        </p:spPr>
      </p:pic>
      <p:sp>
        <p:nvSpPr>
          <p:cNvPr id="1314" name="Google Shape;1314;p118"/>
          <p:cNvSpPr txBox="1"/>
          <p:nvPr/>
        </p:nvSpPr>
        <p:spPr>
          <a:xfrm>
            <a:off x="450000" y="2027700"/>
            <a:ext cx="8227500" cy="3259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solidFill>
                  <a:schemeClr val="dk1"/>
                </a:solidFill>
                <a:latin typeface="Open Sans"/>
                <a:ea typeface="Open Sans"/>
                <a:cs typeface="Open Sans"/>
                <a:sym typeface="Open Sans"/>
              </a:rPr>
              <a:t>This slide deck is copyright 2020 by Kendall Hunt Publishing, </a:t>
            </a:r>
            <a:r>
              <a:rPr lang="en" sz="1100">
                <a:solidFill>
                  <a:schemeClr val="dk1"/>
                </a:solidFill>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https://im.kendallhunt.com/</a:t>
            </a:r>
            <a:r>
              <a:rPr lang="en" sz="1100">
                <a:solidFill>
                  <a:schemeClr val="dk1"/>
                </a:solidFill>
                <a:latin typeface="Open Sans"/>
                <a:ea typeface="Open Sans"/>
                <a:cs typeface="Open Sans"/>
                <a:sym typeface="Open Sans"/>
              </a:rPr>
              <a:t>, and is licensed under the Creative Commons Attribution-NonCommercial 4.0 International License (CC BY-NC 4.0), </a:t>
            </a:r>
            <a:r>
              <a:rPr lang="en" sz="1100">
                <a:solidFill>
                  <a:schemeClr val="dk1"/>
                </a:solidFill>
                <a:uFill>
                  <a:noFill/>
                </a:u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https://creativecommons.org/licenses/by-nc/4.0/</a:t>
            </a:r>
            <a:r>
              <a:rPr lang="en" sz="1100">
                <a:solidFill>
                  <a:schemeClr val="dk1"/>
                </a:solidFill>
                <a:latin typeface="Open Sans"/>
                <a:ea typeface="Open Sans"/>
                <a:cs typeface="Open Sans"/>
                <a:sym typeface="Open Sans"/>
              </a:rPr>
              <a:t>.This slide deck is copyright 2020 by Kendall Hunt Publishing, </a:t>
            </a:r>
            <a:r>
              <a:rPr lang="en" sz="1100">
                <a:solidFill>
                  <a:schemeClr val="dk1"/>
                </a:solidFill>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https://im.kendallhunt.com/</a:t>
            </a:r>
            <a:r>
              <a:rPr lang="en" sz="1100">
                <a:solidFill>
                  <a:schemeClr val="dk1"/>
                </a:solidFill>
                <a:latin typeface="Open Sans"/>
                <a:ea typeface="Open Sans"/>
                <a:cs typeface="Open Sans"/>
                <a:sym typeface="Open Sans"/>
              </a:rPr>
              <a:t>, and is licensed under the Creative Commons Attribution-NonCommercial 4.0 International License (CC BY-NC 4.0), </a:t>
            </a:r>
            <a:r>
              <a:rPr lang="en" sz="1100">
                <a:solidFill>
                  <a:schemeClr val="dk1"/>
                </a:solidFill>
                <a:uFill>
                  <a:noFill/>
                </a:u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https://creativecommons.org/licenses/by-nc/4.0/</a:t>
            </a:r>
            <a:r>
              <a:rPr lang="en" sz="1100">
                <a:solidFill>
                  <a:schemeClr val="dk1"/>
                </a:solidFill>
                <a:latin typeface="Open Sans"/>
                <a:ea typeface="Open Sans"/>
                <a:cs typeface="Open Sans"/>
                <a:sym typeface="Open Sans"/>
              </a:rPr>
              <a:t>.</a:t>
            </a:r>
            <a:endParaRPr sz="1100">
              <a:solidFill>
                <a:schemeClr val="dk1"/>
              </a:solidFill>
              <a:latin typeface="Open Sans"/>
              <a:ea typeface="Open Sans"/>
              <a:cs typeface="Open Sans"/>
              <a:sym typeface="Open Sans"/>
            </a:endParaRPr>
          </a:p>
          <a:p>
            <a:pPr marL="0" lvl="0" indent="0" algn="l" rtl="0">
              <a:lnSpc>
                <a:spcPct val="115000"/>
              </a:lnSpc>
              <a:spcBef>
                <a:spcPts val="800"/>
              </a:spcBef>
              <a:spcAft>
                <a:spcPts val="0"/>
              </a:spcAft>
              <a:buNone/>
            </a:pPr>
            <a:r>
              <a:rPr lang="en" sz="1200">
                <a:solidFill>
                  <a:srgbClr val="000000"/>
                </a:solidFill>
                <a:latin typeface="Open Sans"/>
                <a:ea typeface="Open Sans"/>
                <a:cs typeface="Open Sans"/>
                <a:sym typeface="Open Sans"/>
              </a:rPr>
              <a:t>All curriculum excerpts are under the following licenses:</a:t>
            </a:r>
            <a:endParaRPr sz="1200">
              <a:solidFill>
                <a:srgbClr val="000000"/>
              </a:solidFill>
              <a:latin typeface="Open Sans"/>
              <a:ea typeface="Open Sans"/>
              <a:cs typeface="Open Sans"/>
              <a:sym typeface="Open Sans"/>
            </a:endParaRPr>
          </a:p>
          <a:p>
            <a:pPr marL="0" lvl="0" indent="0" algn="l" rtl="0">
              <a:lnSpc>
                <a:spcPct val="115000"/>
              </a:lnSpc>
              <a:spcBef>
                <a:spcPts val="800"/>
              </a:spcBef>
              <a:spcAft>
                <a:spcPts val="0"/>
              </a:spcAft>
              <a:buNone/>
            </a:pPr>
            <a:r>
              <a:rPr lang="en" sz="1200">
                <a:solidFill>
                  <a:srgbClr val="000000"/>
                </a:solidFill>
                <a:latin typeface="Open Sans"/>
                <a:ea typeface="Open Sans"/>
                <a:cs typeface="Open Sans"/>
                <a:sym typeface="Open Sans"/>
              </a:rPr>
              <a:t>IM 9–12 Math is copyright 2019 by Illustrative Mathematics. It is licensed under the Creative Commons Attribution 4.0 International License (CC BY 4.0). </a:t>
            </a:r>
            <a:endParaRPr sz="1200">
              <a:solidFill>
                <a:srgbClr val="000000"/>
              </a:solidFill>
              <a:latin typeface="Open Sans"/>
              <a:ea typeface="Open Sans"/>
              <a:cs typeface="Open Sans"/>
              <a:sym typeface="Open Sans"/>
            </a:endParaRPr>
          </a:p>
          <a:p>
            <a:pPr marL="0" lvl="0" indent="0" algn="l" rtl="0">
              <a:lnSpc>
                <a:spcPct val="115000"/>
              </a:lnSpc>
              <a:spcBef>
                <a:spcPts val="800"/>
              </a:spcBef>
              <a:spcAft>
                <a:spcPts val="0"/>
              </a:spcAft>
              <a:buNone/>
            </a:pPr>
            <a:r>
              <a:rPr lang="en" sz="1200">
                <a:solidFill>
                  <a:srgbClr val="000000"/>
                </a:solidFill>
                <a:latin typeface="Open Sans"/>
                <a:ea typeface="Open Sans"/>
                <a:cs typeface="Open Sans"/>
                <a:sym typeface="Open Sans"/>
              </a:rPr>
              <a:t>This material includes public domain images or openly licensed images that are copyrighted by their respective owners. Openly licensed images remain under the terms of their respective licenses. See the image attribution section for more information.</a:t>
            </a:r>
            <a:endParaRPr sz="1200">
              <a:solidFill>
                <a:srgbClr val="000000"/>
              </a:solidFill>
              <a:latin typeface="Open Sans"/>
              <a:ea typeface="Open Sans"/>
              <a:cs typeface="Open Sans"/>
              <a:sym typeface="Open Sans"/>
            </a:endParaRPr>
          </a:p>
          <a:p>
            <a:pPr marL="0" lvl="0" indent="0" algn="l" rtl="0">
              <a:lnSpc>
                <a:spcPct val="115000"/>
              </a:lnSpc>
              <a:spcBef>
                <a:spcPts val="800"/>
              </a:spcBef>
              <a:spcAft>
                <a:spcPts val="800"/>
              </a:spcAft>
              <a:buNone/>
            </a:pPr>
            <a:r>
              <a:rPr lang="en" sz="1200">
                <a:solidFill>
                  <a:srgbClr val="000000"/>
                </a:solidFill>
                <a:latin typeface="Open Sans"/>
                <a:ea typeface="Open Sans"/>
                <a:cs typeface="Open Sans"/>
                <a:sym typeface="Open Sans"/>
              </a:rPr>
              <a:t>The Illustrative Mathematics name and logo are not subject to the Creative Commons license and may not be used without the prior and express written consent of Illustrative Mathematics.</a:t>
            </a:r>
            <a:endParaRPr sz="1200">
              <a:solidFill>
                <a:srgbClr val="000000"/>
              </a:solidFill>
              <a:latin typeface="Open Sans"/>
              <a:ea typeface="Open Sans"/>
              <a:cs typeface="Open Sans"/>
              <a:sym typeface="Open Sans"/>
            </a:endParaRPr>
          </a:p>
        </p:txBody>
      </p:sp>
      <p:sp>
        <p:nvSpPr>
          <p:cNvPr id="1315" name="Google Shape;1315;p118"/>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16" name="Google Shape;1316;p118"/>
          <p:cNvPicPr preferRelativeResize="0"/>
          <p:nvPr/>
        </p:nvPicPr>
        <p:blipFill>
          <a:blip r:embed="rId7">
            <a:alphaModFix/>
          </a:blip>
          <a:stretch>
            <a:fillRect/>
          </a:stretch>
        </p:blipFill>
        <p:spPr>
          <a:xfrm>
            <a:off x="8355740" y="1"/>
            <a:ext cx="788258" cy="554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sp>
        <p:nvSpPr>
          <p:cNvPr id="1248" name="Google Shape;1248;p109"/>
          <p:cNvSpPr txBox="1">
            <a:spLocks noGrp="1"/>
          </p:cNvSpPr>
          <p:nvPr>
            <p:ph type="title"/>
          </p:nvPr>
        </p:nvSpPr>
        <p:spPr>
          <a:xfrm>
            <a:off x="3410425" y="1431075"/>
            <a:ext cx="5399400" cy="326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look at other types of sequences.</a:t>
            </a:r>
            <a:endParaRPr/>
          </a:p>
        </p:txBody>
      </p:sp>
      <p:sp>
        <p:nvSpPr>
          <p:cNvPr id="1249" name="Google Shape;1249;p109"/>
          <p:cNvSpPr txBox="1">
            <a:spLocks noGrp="1"/>
          </p:cNvSpPr>
          <p:nvPr>
            <p:ph type="subTitle" idx="1"/>
          </p:nvPr>
        </p:nvSpPr>
        <p:spPr>
          <a:xfrm>
            <a:off x="5101675" y="65050"/>
            <a:ext cx="3921600" cy="455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Unit 1 ● Lesson 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110"/>
          <p:cNvSpPr txBox="1">
            <a:spLocks noGrp="1"/>
          </p:cNvSpPr>
          <p:nvPr>
            <p:ph type="body" idx="2"/>
          </p:nvPr>
        </p:nvSpPr>
        <p:spPr>
          <a:xfrm>
            <a:off x="461100" y="914400"/>
            <a:ext cx="8221800" cy="215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Consider the function  given by . This function takes an input, multiplies it by 3, then subtracts 7.</a:t>
            </a:r>
            <a:endParaRPr sz="2400" dirty="0"/>
          </a:p>
          <a:p>
            <a:pPr marL="457200" lvl="0" indent="0" algn="l" rtl="0">
              <a:spcBef>
                <a:spcPts val="1000"/>
              </a:spcBef>
              <a:spcAft>
                <a:spcPts val="0"/>
              </a:spcAft>
              <a:buNone/>
            </a:pPr>
            <a:r>
              <a:rPr lang="en-US" sz="2400" dirty="0"/>
              <a:t> f(x) = 3x – 7 </a:t>
            </a:r>
            <a:endParaRPr sz="2400" dirty="0"/>
          </a:p>
          <a:p>
            <a:pPr marL="0" lvl="0" indent="0" algn="l" rtl="0">
              <a:spcBef>
                <a:spcPts val="1000"/>
              </a:spcBef>
              <a:spcAft>
                <a:spcPts val="0"/>
              </a:spcAft>
              <a:buNone/>
            </a:pPr>
            <a:r>
              <a:rPr lang="en" sz="2400" dirty="0"/>
              <a:t>Evaluate mentally.</a:t>
            </a:r>
            <a:endParaRPr sz="2400" dirty="0"/>
          </a:p>
          <a:p>
            <a:pPr marL="0" lvl="0" indent="0" algn="l" rtl="0">
              <a:spcBef>
                <a:spcPts val="1000"/>
              </a:spcBef>
              <a:spcAft>
                <a:spcPts val="0"/>
              </a:spcAft>
              <a:buNone/>
            </a:pPr>
            <a:endParaRPr sz="2400" dirty="0"/>
          </a:p>
          <a:p>
            <a:pPr marL="0" lvl="0" indent="0" algn="l" rtl="0">
              <a:spcBef>
                <a:spcPts val="1000"/>
              </a:spcBef>
              <a:spcAft>
                <a:spcPts val="1000"/>
              </a:spcAft>
              <a:buNone/>
            </a:pPr>
            <a:endParaRPr sz="2400" dirty="0"/>
          </a:p>
        </p:txBody>
      </p:sp>
      <p:sp>
        <p:nvSpPr>
          <p:cNvPr id="1255" name="Google Shape;1255;p110"/>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Remembering Function Notation</a:t>
            </a:r>
            <a:endParaRPr/>
          </a:p>
        </p:txBody>
      </p:sp>
      <p:sp>
        <p:nvSpPr>
          <p:cNvPr id="1256" name="Google Shape;1256;p110"/>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3 ● Activity 1</a:t>
            </a:r>
            <a:endParaRPr/>
          </a:p>
        </p:txBody>
      </p:sp>
      <p:sp>
        <p:nvSpPr>
          <p:cNvPr id="1257" name="Google Shape;1257;p110"/>
          <p:cNvSpPr txBox="1"/>
          <p:nvPr/>
        </p:nvSpPr>
        <p:spPr>
          <a:xfrm>
            <a:off x="488650" y="3184675"/>
            <a:ext cx="3959700" cy="26793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86008B"/>
              </a:buClr>
              <a:buSzPts val="2400"/>
              <a:buFont typeface="Open Sans"/>
              <a:buChar char="●"/>
            </a:pPr>
            <a:r>
              <a:rPr lang="en" sz="2400">
                <a:latin typeface="Open Sans"/>
                <a:ea typeface="Open Sans"/>
                <a:cs typeface="Open Sans"/>
                <a:sym typeface="Open Sans"/>
              </a:rPr>
              <a:t>f(10)</a:t>
            </a:r>
            <a:endParaRPr sz="2400">
              <a:latin typeface="Open Sans"/>
              <a:ea typeface="Open Sans"/>
              <a:cs typeface="Open Sans"/>
              <a:sym typeface="Open Sans"/>
            </a:endParaRPr>
          </a:p>
          <a:p>
            <a:pPr marL="457200" lvl="0" indent="-381000" algn="l" rtl="0">
              <a:spcBef>
                <a:spcPts val="1000"/>
              </a:spcBef>
              <a:spcAft>
                <a:spcPts val="0"/>
              </a:spcAft>
              <a:buClr>
                <a:srgbClr val="86008B"/>
              </a:buClr>
              <a:buSzPts val="2400"/>
              <a:buFont typeface="Open Sans"/>
              <a:buChar char="●"/>
            </a:pPr>
            <a:r>
              <a:rPr lang="en" sz="2400">
                <a:latin typeface="Open Sans"/>
                <a:ea typeface="Open Sans"/>
                <a:cs typeface="Open Sans"/>
                <a:sym typeface="Open Sans"/>
              </a:rPr>
              <a:t>f(10) - 1</a:t>
            </a:r>
            <a:endParaRPr sz="2400">
              <a:latin typeface="Open Sans"/>
              <a:ea typeface="Open Sans"/>
              <a:cs typeface="Open Sans"/>
              <a:sym typeface="Open Sans"/>
            </a:endParaRPr>
          </a:p>
          <a:p>
            <a:pPr marL="457200" lvl="0" indent="-381000" algn="l" rtl="0">
              <a:spcBef>
                <a:spcPts val="1000"/>
              </a:spcBef>
              <a:spcAft>
                <a:spcPts val="0"/>
              </a:spcAft>
              <a:buClr>
                <a:srgbClr val="86008B"/>
              </a:buClr>
              <a:buSzPts val="2400"/>
              <a:buFont typeface="Open Sans"/>
              <a:buChar char="●"/>
            </a:pPr>
            <a:r>
              <a:rPr lang="en" sz="2400">
                <a:latin typeface="Open Sans"/>
                <a:ea typeface="Open Sans"/>
                <a:cs typeface="Open Sans"/>
                <a:sym typeface="Open Sans"/>
              </a:rPr>
              <a:t>f(10 - 1)</a:t>
            </a:r>
            <a:endParaRPr sz="2400">
              <a:latin typeface="Open Sans"/>
              <a:ea typeface="Open Sans"/>
              <a:cs typeface="Open Sans"/>
              <a:sym typeface="Open Sans"/>
            </a:endParaRPr>
          </a:p>
          <a:p>
            <a:pPr marL="457200" lvl="0" indent="-381000" algn="l" rtl="0">
              <a:spcBef>
                <a:spcPts val="1000"/>
              </a:spcBef>
              <a:spcAft>
                <a:spcPts val="0"/>
              </a:spcAft>
              <a:buClr>
                <a:srgbClr val="86008B"/>
              </a:buClr>
              <a:buSzPts val="2400"/>
              <a:buFont typeface="Open Sans"/>
              <a:buChar char="●"/>
            </a:pPr>
            <a:r>
              <a:rPr lang="en" sz="2400">
                <a:latin typeface="Open Sans"/>
                <a:ea typeface="Open Sans"/>
                <a:cs typeface="Open Sans"/>
                <a:sym typeface="Open Sans"/>
              </a:rPr>
              <a:t>f(5) - f(4)</a:t>
            </a:r>
            <a:endParaRPr sz="2400">
              <a:latin typeface="Open Sans"/>
              <a:ea typeface="Open Sans"/>
              <a:cs typeface="Open Sans"/>
              <a:sym typeface="Open Sans"/>
            </a:endParaRPr>
          </a:p>
          <a:p>
            <a:pPr marL="0" lvl="0" indent="0" algn="l" rtl="0">
              <a:spcBef>
                <a:spcPts val="100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7">
                                            <p:txEl>
                                              <p:pRg st="0" end="0"/>
                                            </p:txEl>
                                          </p:spTgt>
                                        </p:tgtEl>
                                        <p:attrNameLst>
                                          <p:attrName>style.visibility</p:attrName>
                                        </p:attrNameLst>
                                      </p:cBhvr>
                                      <p:to>
                                        <p:strVal val="visible"/>
                                      </p:to>
                                    </p:set>
                                    <p:animEffect transition="in" filter="fade">
                                      <p:cBhvr>
                                        <p:cTn id="7" dur="1000"/>
                                        <p:tgtEl>
                                          <p:spTgt spid="12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57">
                                            <p:txEl>
                                              <p:pRg st="1" end="1"/>
                                            </p:txEl>
                                          </p:spTgt>
                                        </p:tgtEl>
                                        <p:attrNameLst>
                                          <p:attrName>style.visibility</p:attrName>
                                        </p:attrNameLst>
                                      </p:cBhvr>
                                      <p:to>
                                        <p:strVal val="visible"/>
                                      </p:to>
                                    </p:set>
                                    <p:animEffect transition="in" filter="fade">
                                      <p:cBhvr>
                                        <p:cTn id="12" dur="1000"/>
                                        <p:tgtEl>
                                          <p:spTgt spid="12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57">
                                            <p:txEl>
                                              <p:pRg st="2" end="2"/>
                                            </p:txEl>
                                          </p:spTgt>
                                        </p:tgtEl>
                                        <p:attrNameLst>
                                          <p:attrName>style.visibility</p:attrName>
                                        </p:attrNameLst>
                                      </p:cBhvr>
                                      <p:to>
                                        <p:strVal val="visible"/>
                                      </p:to>
                                    </p:set>
                                    <p:animEffect transition="in" filter="fade">
                                      <p:cBhvr>
                                        <p:cTn id="17" dur="1000"/>
                                        <p:tgtEl>
                                          <p:spTgt spid="125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57">
                                            <p:txEl>
                                              <p:pRg st="3" end="3"/>
                                            </p:txEl>
                                          </p:spTgt>
                                        </p:tgtEl>
                                        <p:attrNameLst>
                                          <p:attrName>style.visibility</p:attrName>
                                        </p:attrNameLst>
                                      </p:cBhvr>
                                      <p:to>
                                        <p:strVal val="visible"/>
                                      </p:to>
                                    </p:set>
                                    <p:animEffect transition="in" filter="fade">
                                      <p:cBhvr>
                                        <p:cTn id="22" dur="1000"/>
                                        <p:tgtEl>
                                          <p:spTgt spid="125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57">
                                            <p:txEl>
                                              <p:pRg st="4" end="4"/>
                                            </p:txEl>
                                          </p:spTgt>
                                        </p:tgtEl>
                                        <p:attrNameLst>
                                          <p:attrName>style.visibility</p:attrName>
                                        </p:attrNameLst>
                                      </p:cBhvr>
                                      <p:to>
                                        <p:strVal val="visible"/>
                                      </p:to>
                                    </p:set>
                                    <p:animEffect transition="in" filter="fade">
                                      <p:cBhvr>
                                        <p:cTn id="27" dur="1000"/>
                                        <p:tgtEl>
                                          <p:spTgt spid="125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sp>
        <p:nvSpPr>
          <p:cNvPr id="1262" name="Google Shape;1262;p111"/>
          <p:cNvSpPr txBox="1">
            <a:spLocks noGrp="1"/>
          </p:cNvSpPr>
          <p:nvPr>
            <p:ph type="body" idx="2"/>
          </p:nvPr>
        </p:nvSpPr>
        <p:spPr>
          <a:xfrm>
            <a:off x="461100" y="914400"/>
            <a:ext cx="8225700" cy="12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100">
                <a:solidFill>
                  <a:schemeClr val="dk1"/>
                </a:solidFill>
              </a:rPr>
              <a:t>Here are the values of the first 5 terms of 3 sequences:</a:t>
            </a:r>
            <a:endParaRPr sz="2100">
              <a:solidFill>
                <a:schemeClr val="dk1"/>
              </a:solidFill>
            </a:endParaRPr>
          </a:p>
          <a:p>
            <a:pPr marL="457200" lvl="0" indent="-361950" algn="l" rtl="0">
              <a:spcBef>
                <a:spcPts val="1000"/>
              </a:spcBef>
              <a:spcAft>
                <a:spcPts val="0"/>
              </a:spcAft>
              <a:buClr>
                <a:srgbClr val="86008B"/>
              </a:buClr>
              <a:buSzPts val="2100"/>
              <a:buChar char="●"/>
            </a:pPr>
            <a:r>
              <a:rPr lang="en" sz="2100" i="1">
                <a:solidFill>
                  <a:schemeClr val="dk1"/>
                </a:solidFill>
              </a:rPr>
              <a:t>A</a:t>
            </a:r>
            <a:r>
              <a:rPr lang="en" sz="2100">
                <a:solidFill>
                  <a:schemeClr val="dk1"/>
                </a:solidFill>
              </a:rPr>
              <a:t>: 30, 40, 50, 60, 70, . . .</a:t>
            </a:r>
            <a:endParaRPr sz="2100">
              <a:solidFill>
                <a:schemeClr val="dk1"/>
              </a:solidFill>
            </a:endParaRPr>
          </a:p>
          <a:p>
            <a:pPr marL="457200" lvl="0" indent="-361950" algn="l" rtl="0">
              <a:spcBef>
                <a:spcPts val="1000"/>
              </a:spcBef>
              <a:spcAft>
                <a:spcPts val="0"/>
              </a:spcAft>
              <a:buClr>
                <a:srgbClr val="86008B"/>
              </a:buClr>
              <a:buSzPts val="2100"/>
              <a:buChar char="●"/>
            </a:pPr>
            <a:r>
              <a:rPr lang="en" sz="2100" i="1">
                <a:solidFill>
                  <a:schemeClr val="dk1"/>
                </a:solidFill>
              </a:rPr>
              <a:t>B</a:t>
            </a:r>
            <a:r>
              <a:rPr lang="en" sz="2100">
                <a:solidFill>
                  <a:schemeClr val="dk1"/>
                </a:solidFill>
              </a:rPr>
              <a:t>: 0, 5, 15, 30, 50, . . .</a:t>
            </a:r>
            <a:endParaRPr sz="2100">
              <a:solidFill>
                <a:schemeClr val="dk1"/>
              </a:solidFill>
            </a:endParaRPr>
          </a:p>
          <a:p>
            <a:pPr marL="457200" lvl="0" indent="-361950" algn="l" rtl="0">
              <a:spcBef>
                <a:spcPts val="1000"/>
              </a:spcBef>
              <a:spcAft>
                <a:spcPts val="0"/>
              </a:spcAft>
              <a:buClr>
                <a:srgbClr val="86008B"/>
              </a:buClr>
              <a:buSzPts val="2100"/>
              <a:buChar char="●"/>
            </a:pPr>
            <a:r>
              <a:rPr lang="en" sz="2100" i="1">
                <a:solidFill>
                  <a:schemeClr val="dk1"/>
                </a:solidFill>
              </a:rPr>
              <a:t>C</a:t>
            </a:r>
            <a:r>
              <a:rPr lang="en" sz="2100">
                <a:solidFill>
                  <a:schemeClr val="dk1"/>
                </a:solidFill>
              </a:rPr>
              <a:t>: 1, 2, 4, 8, 16, . . .</a:t>
            </a:r>
            <a:endParaRPr sz="2100">
              <a:solidFill>
                <a:schemeClr val="dk1"/>
              </a:solidFill>
            </a:endParaRPr>
          </a:p>
          <a:p>
            <a:pPr marL="457200" lvl="0" indent="0" algn="l" rtl="0">
              <a:spcBef>
                <a:spcPts val="1000"/>
              </a:spcBef>
              <a:spcAft>
                <a:spcPts val="0"/>
              </a:spcAft>
              <a:buNone/>
            </a:pPr>
            <a:endParaRPr sz="2100">
              <a:solidFill>
                <a:schemeClr val="dk1"/>
              </a:solidFill>
            </a:endParaRPr>
          </a:p>
          <a:p>
            <a:pPr marL="457200" lvl="0" indent="-361950" algn="l" rtl="0">
              <a:spcBef>
                <a:spcPts val="1000"/>
              </a:spcBef>
              <a:spcAft>
                <a:spcPts val="0"/>
              </a:spcAft>
              <a:buClr>
                <a:srgbClr val="86008B"/>
              </a:buClr>
              <a:buSzPts val="2100"/>
              <a:buAutoNum type="arabicPeriod"/>
            </a:pPr>
            <a:r>
              <a:rPr lang="en" sz="2100">
                <a:solidFill>
                  <a:schemeClr val="dk1"/>
                </a:solidFill>
              </a:rPr>
              <a:t>For each sequence, describe a way to produce a new term from the previous term.</a:t>
            </a:r>
            <a:endParaRPr sz="2100">
              <a:solidFill>
                <a:schemeClr val="dk1"/>
              </a:solidFill>
            </a:endParaRPr>
          </a:p>
          <a:p>
            <a:pPr marL="457200" lvl="0" indent="-361950" algn="l" rtl="0">
              <a:spcBef>
                <a:spcPts val="1000"/>
              </a:spcBef>
              <a:spcAft>
                <a:spcPts val="0"/>
              </a:spcAft>
              <a:buClr>
                <a:srgbClr val="86008B"/>
              </a:buClr>
              <a:buSzPts val="2100"/>
              <a:buAutoNum type="arabicPeriod"/>
            </a:pPr>
            <a:r>
              <a:rPr lang="en" sz="2100">
                <a:solidFill>
                  <a:schemeClr val="dk1"/>
                </a:solidFill>
              </a:rPr>
              <a:t>If the patterns you described continue, which sequence has the second greatest value for the 10th term?</a:t>
            </a:r>
            <a:endParaRPr sz="2100">
              <a:solidFill>
                <a:schemeClr val="dk1"/>
              </a:solidFill>
            </a:endParaRPr>
          </a:p>
          <a:p>
            <a:pPr marL="457200" lvl="0" indent="-361950" algn="l" rtl="0">
              <a:spcBef>
                <a:spcPts val="1000"/>
              </a:spcBef>
              <a:spcAft>
                <a:spcPts val="0"/>
              </a:spcAft>
              <a:buClr>
                <a:srgbClr val="86008B"/>
              </a:buClr>
              <a:buSzPts val="2100"/>
              <a:buAutoNum type="arabicPeriod"/>
            </a:pPr>
            <a:r>
              <a:rPr lang="en" sz="2100">
                <a:solidFill>
                  <a:schemeClr val="dk1"/>
                </a:solidFill>
              </a:rPr>
              <a:t>Which of these could be geometric sequences? Explain how you know.</a:t>
            </a:r>
            <a:endParaRPr sz="2100">
              <a:solidFill>
                <a:schemeClr val="dk1"/>
              </a:solidFill>
            </a:endParaRPr>
          </a:p>
          <a:p>
            <a:pPr marL="0" lvl="0" indent="0" algn="l" rtl="0">
              <a:spcBef>
                <a:spcPts val="1000"/>
              </a:spcBef>
              <a:spcAft>
                <a:spcPts val="0"/>
              </a:spcAft>
              <a:buNone/>
            </a:pPr>
            <a:endParaRPr sz="2100">
              <a:solidFill>
                <a:schemeClr val="dk1"/>
              </a:solidFill>
            </a:endParaRPr>
          </a:p>
          <a:p>
            <a:pPr marL="0" lvl="0" indent="0" algn="l" rtl="0">
              <a:spcBef>
                <a:spcPts val="1000"/>
              </a:spcBef>
              <a:spcAft>
                <a:spcPts val="0"/>
              </a:spcAft>
              <a:buNone/>
            </a:pPr>
            <a:endParaRPr sz="1400">
              <a:solidFill>
                <a:schemeClr val="dk1"/>
              </a:solidFill>
            </a:endParaRPr>
          </a:p>
          <a:p>
            <a:pPr marL="0" lvl="0" indent="0" algn="l" rtl="0">
              <a:spcBef>
                <a:spcPts val="1000"/>
              </a:spcBef>
              <a:spcAft>
                <a:spcPts val="0"/>
              </a:spcAft>
              <a:buNone/>
            </a:pPr>
            <a:endParaRPr sz="1400">
              <a:solidFill>
                <a:schemeClr val="dk1"/>
              </a:solidFill>
            </a:endParaRPr>
          </a:p>
          <a:p>
            <a:pPr marL="0" lvl="0" indent="0" algn="l" rtl="0">
              <a:spcBef>
                <a:spcPts val="1000"/>
              </a:spcBef>
              <a:spcAft>
                <a:spcPts val="1000"/>
              </a:spcAft>
              <a:buNone/>
            </a:pPr>
            <a:endParaRPr sz="1400">
              <a:solidFill>
                <a:schemeClr val="dk1"/>
              </a:solidFill>
            </a:endParaRPr>
          </a:p>
        </p:txBody>
      </p:sp>
      <p:sp>
        <p:nvSpPr>
          <p:cNvPr id="1263" name="Google Shape;1263;p111"/>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Three Sequences</a:t>
            </a:r>
            <a:endParaRPr/>
          </a:p>
        </p:txBody>
      </p:sp>
      <p:sp>
        <p:nvSpPr>
          <p:cNvPr id="1264" name="Google Shape;1264;p111"/>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3 ● Activity 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8"/>
        <p:cNvGrpSpPr/>
        <p:nvPr/>
      </p:nvGrpSpPr>
      <p:grpSpPr>
        <a:xfrm>
          <a:off x="0" y="0"/>
          <a:ext cx="0" cy="0"/>
          <a:chOff x="0" y="0"/>
          <a:chExt cx="0" cy="0"/>
        </a:xfrm>
      </p:grpSpPr>
      <p:sp>
        <p:nvSpPr>
          <p:cNvPr id="1269" name="Google Shape;1269;p112"/>
          <p:cNvSpPr txBox="1">
            <a:spLocks noGrp="1"/>
          </p:cNvSpPr>
          <p:nvPr>
            <p:ph type="body" idx="2"/>
          </p:nvPr>
        </p:nvSpPr>
        <p:spPr>
          <a:xfrm>
            <a:off x="461100" y="914400"/>
            <a:ext cx="8221800" cy="4999500"/>
          </a:xfrm>
          <a:prstGeom prst="rect">
            <a:avLst/>
          </a:prstGeom>
        </p:spPr>
        <p:txBody>
          <a:bodyPr spcFirstLastPara="1" wrap="square" lIns="91425" tIns="91425" rIns="91425" bIns="91425" anchor="t" anchorCtr="0">
            <a:noAutofit/>
          </a:bodyPr>
          <a:lstStyle/>
          <a:p>
            <a:pPr marL="0" marR="32047" lvl="0" indent="0" algn="l" rtl="0">
              <a:spcBef>
                <a:spcPts val="0"/>
              </a:spcBef>
              <a:spcAft>
                <a:spcPts val="0"/>
              </a:spcAft>
              <a:buNone/>
            </a:pPr>
            <a:r>
              <a:rPr lang="en" sz="2400">
                <a:solidFill>
                  <a:schemeClr val="dk1"/>
                </a:solidFill>
              </a:rPr>
              <a:t>Jada and Mai are trying to decide what type of sequence this could be:</a:t>
            </a:r>
            <a:endParaRPr sz="2400">
              <a:solidFill>
                <a:schemeClr val="dk1"/>
              </a:solidFill>
            </a:endParaRPr>
          </a:p>
          <a:p>
            <a:pPr marL="0" marR="32047" lvl="0" indent="0" algn="l" rtl="0">
              <a:spcBef>
                <a:spcPts val="1000"/>
              </a:spcBef>
              <a:spcAft>
                <a:spcPts val="0"/>
              </a:spcAft>
              <a:buNone/>
            </a:pPr>
            <a:endParaRPr sz="2400">
              <a:solidFill>
                <a:schemeClr val="dk1"/>
              </a:solidFill>
            </a:endParaRPr>
          </a:p>
          <a:p>
            <a:pPr marL="0" marR="32047" lvl="0" indent="0" algn="l" rtl="0">
              <a:spcBef>
                <a:spcPts val="1000"/>
              </a:spcBef>
              <a:spcAft>
                <a:spcPts val="0"/>
              </a:spcAft>
              <a:buNone/>
            </a:pPr>
            <a:endParaRPr sz="2400">
              <a:solidFill>
                <a:schemeClr val="dk1"/>
              </a:solidFill>
            </a:endParaRPr>
          </a:p>
          <a:p>
            <a:pPr marL="0" marR="32047" lvl="0" indent="0" algn="l" rtl="0">
              <a:spcBef>
                <a:spcPts val="1000"/>
              </a:spcBef>
              <a:spcAft>
                <a:spcPts val="0"/>
              </a:spcAft>
              <a:buNone/>
            </a:pPr>
            <a:endParaRPr sz="2400">
              <a:solidFill>
                <a:schemeClr val="dk1"/>
              </a:solidFill>
            </a:endParaRPr>
          </a:p>
          <a:p>
            <a:pPr marL="0" marR="32047" lvl="0" indent="0" algn="l" rtl="0">
              <a:spcBef>
                <a:spcPts val="1000"/>
              </a:spcBef>
              <a:spcAft>
                <a:spcPts val="0"/>
              </a:spcAft>
              <a:buNone/>
            </a:pPr>
            <a:endParaRPr sz="2400">
              <a:solidFill>
                <a:schemeClr val="dk1"/>
              </a:solidFill>
            </a:endParaRPr>
          </a:p>
          <a:p>
            <a:pPr marL="0" marR="32047" lvl="0" indent="0" algn="l" rtl="0">
              <a:spcBef>
                <a:spcPts val="1000"/>
              </a:spcBef>
              <a:spcAft>
                <a:spcPts val="0"/>
              </a:spcAft>
              <a:buNone/>
            </a:pPr>
            <a:endParaRPr sz="2400">
              <a:solidFill>
                <a:schemeClr val="dk1"/>
              </a:solidFill>
            </a:endParaRPr>
          </a:p>
          <a:p>
            <a:pPr marL="0" marR="32047" lvl="0" indent="0" algn="l" rtl="0">
              <a:spcBef>
                <a:spcPts val="1000"/>
              </a:spcBef>
              <a:spcAft>
                <a:spcPts val="0"/>
              </a:spcAft>
              <a:buNone/>
            </a:pPr>
            <a:endParaRPr sz="2400">
              <a:solidFill>
                <a:schemeClr val="dk1"/>
              </a:solidFill>
            </a:endParaRPr>
          </a:p>
          <a:p>
            <a:pPr marL="0" marR="32047" lvl="0" indent="0" algn="l" rtl="0">
              <a:spcBef>
                <a:spcPts val="1000"/>
              </a:spcBef>
              <a:spcAft>
                <a:spcPts val="1000"/>
              </a:spcAft>
              <a:buNone/>
            </a:pPr>
            <a:r>
              <a:rPr lang="en" sz="2400">
                <a:solidFill>
                  <a:schemeClr val="dk1"/>
                </a:solidFill>
              </a:rPr>
              <a:t>Do you agree with Jada or Mai? Explain or show your reasoning.</a:t>
            </a:r>
            <a:endParaRPr sz="2400">
              <a:solidFill>
                <a:schemeClr val="dk1"/>
              </a:solidFill>
            </a:endParaRPr>
          </a:p>
        </p:txBody>
      </p:sp>
      <p:sp>
        <p:nvSpPr>
          <p:cNvPr id="1270" name="Google Shape;1270;p112"/>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Representing a Sequence</a:t>
            </a:r>
            <a:endParaRPr/>
          </a:p>
        </p:txBody>
      </p:sp>
      <p:sp>
        <p:nvSpPr>
          <p:cNvPr id="1271" name="Google Shape;1271;p112"/>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3 ● Activity 3</a:t>
            </a:r>
            <a:endParaRPr/>
          </a:p>
        </p:txBody>
      </p:sp>
      <p:sp>
        <p:nvSpPr>
          <p:cNvPr id="1272" name="Google Shape;1272;p112"/>
          <p:cNvSpPr txBox="1"/>
          <p:nvPr/>
        </p:nvSpPr>
        <p:spPr>
          <a:xfrm>
            <a:off x="3683950" y="2117475"/>
            <a:ext cx="4154100" cy="272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a:latin typeface="Open Sans"/>
                <a:ea typeface="Open Sans"/>
                <a:cs typeface="Open Sans"/>
                <a:sym typeface="Open Sans"/>
              </a:rPr>
              <a:t>Jada says: “I think this sequence is geometric because in the value column each row is 3 times the previous row.”</a:t>
            </a:r>
            <a:endParaRPr sz="18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800">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800">
                <a:latin typeface="Open Sans"/>
                <a:ea typeface="Open Sans"/>
                <a:cs typeface="Open Sans"/>
                <a:sym typeface="Open Sans"/>
              </a:rPr>
              <a:t>Mai says: “I don’t think it is geometric. I graphed it and it doesn’t look geometric.”</a:t>
            </a:r>
            <a:endParaRPr sz="1800">
              <a:latin typeface="Open Sans"/>
              <a:ea typeface="Open Sans"/>
              <a:cs typeface="Open Sans"/>
              <a:sym typeface="Open Sans"/>
            </a:endParaRPr>
          </a:p>
          <a:p>
            <a:pPr marL="0" lvl="0" indent="0" algn="l" rtl="0">
              <a:spcBef>
                <a:spcPts val="0"/>
              </a:spcBef>
              <a:spcAft>
                <a:spcPts val="0"/>
              </a:spcAft>
              <a:buNone/>
            </a:pPr>
            <a:endParaRPr/>
          </a:p>
        </p:txBody>
      </p:sp>
      <p:pic>
        <p:nvPicPr>
          <p:cNvPr id="1273" name="Google Shape;1273;p112"/>
          <p:cNvPicPr preferRelativeResize="0"/>
          <p:nvPr/>
        </p:nvPicPr>
        <p:blipFill>
          <a:blip r:embed="rId3">
            <a:alphaModFix/>
          </a:blip>
          <a:stretch>
            <a:fillRect/>
          </a:stretch>
        </p:blipFill>
        <p:spPr>
          <a:xfrm>
            <a:off x="878904" y="2082138"/>
            <a:ext cx="2321500" cy="266401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7"/>
        <p:cNvGrpSpPr/>
        <p:nvPr/>
      </p:nvGrpSpPr>
      <p:grpSpPr>
        <a:xfrm>
          <a:off x="0" y="0"/>
          <a:ext cx="0" cy="0"/>
          <a:chOff x="0" y="0"/>
          <a:chExt cx="0" cy="0"/>
        </a:xfrm>
      </p:grpSpPr>
      <p:sp>
        <p:nvSpPr>
          <p:cNvPr id="1278" name="Google Shape;1278;p113"/>
          <p:cNvSpPr txBox="1">
            <a:spLocks noGrp="1"/>
          </p:cNvSpPr>
          <p:nvPr>
            <p:ph type="body" idx="2"/>
          </p:nvPr>
        </p:nvSpPr>
        <p:spPr>
          <a:xfrm>
            <a:off x="461100" y="914400"/>
            <a:ext cx="8221800" cy="499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700"/>
          </a:p>
          <a:p>
            <a:pPr marL="0" lvl="0" indent="0" algn="l" rtl="0">
              <a:spcBef>
                <a:spcPts val="1000"/>
              </a:spcBef>
              <a:spcAft>
                <a:spcPts val="0"/>
              </a:spcAft>
              <a:buNone/>
            </a:pPr>
            <a:endParaRPr sz="2700"/>
          </a:p>
          <a:p>
            <a:pPr marL="0" lvl="0" indent="0" algn="l" rtl="0">
              <a:spcBef>
                <a:spcPts val="1000"/>
              </a:spcBef>
              <a:spcAft>
                <a:spcPts val="0"/>
              </a:spcAft>
              <a:buClr>
                <a:schemeClr val="dk1"/>
              </a:buClr>
              <a:buSzPts val="1100"/>
              <a:buFont typeface="Arial"/>
              <a:buNone/>
            </a:pPr>
            <a:r>
              <a:rPr lang="en" sz="2700"/>
              <a:t>How are arithmetic and geometric sequences alike and different?</a:t>
            </a:r>
            <a:endParaRPr sz="2700"/>
          </a:p>
          <a:p>
            <a:pPr marL="0" lvl="0" indent="0" algn="l" rtl="0">
              <a:spcBef>
                <a:spcPts val="1000"/>
              </a:spcBef>
              <a:spcAft>
                <a:spcPts val="0"/>
              </a:spcAft>
              <a:buNone/>
            </a:pPr>
            <a:endParaRPr/>
          </a:p>
          <a:p>
            <a:pPr marL="0" lvl="0" indent="0" algn="l" rtl="0">
              <a:spcBef>
                <a:spcPts val="1000"/>
              </a:spcBef>
              <a:spcAft>
                <a:spcPts val="1000"/>
              </a:spcAft>
              <a:buNone/>
            </a:pPr>
            <a:endParaRPr sz="2400"/>
          </a:p>
        </p:txBody>
      </p:sp>
      <p:sp>
        <p:nvSpPr>
          <p:cNvPr id="1279" name="Google Shape;1279;p113"/>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Different Types of Sequences</a:t>
            </a:r>
            <a:endParaRPr/>
          </a:p>
        </p:txBody>
      </p:sp>
      <p:sp>
        <p:nvSpPr>
          <p:cNvPr id="1280" name="Google Shape;1280;p113"/>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3</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5" name="Google Shape;1285;p114"/>
          <p:cNvSpPr txBox="1">
            <a:spLocks noGrp="1"/>
          </p:cNvSpPr>
          <p:nvPr>
            <p:ph type="subTitle" idx="1"/>
          </p:nvPr>
        </p:nvSpPr>
        <p:spPr>
          <a:xfrm>
            <a:off x="42675" y="46475"/>
            <a:ext cx="3921600" cy="45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Unit 1 ● Lesson 3</a:t>
            </a:r>
            <a:endParaRPr/>
          </a:p>
        </p:txBody>
      </p:sp>
      <p:sp>
        <p:nvSpPr>
          <p:cNvPr id="1286" name="Google Shape;1286;p114"/>
          <p:cNvSpPr txBox="1">
            <a:spLocks noGrp="1"/>
          </p:cNvSpPr>
          <p:nvPr>
            <p:ph type="body" idx="2"/>
          </p:nvPr>
        </p:nvSpPr>
        <p:spPr>
          <a:xfrm>
            <a:off x="362425" y="1374250"/>
            <a:ext cx="5399400" cy="31977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a:t>I can explain what it means for a sequence to be arithmetic or geometric.</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0"/>
        <p:cNvGrpSpPr/>
        <p:nvPr/>
      </p:nvGrpSpPr>
      <p:grpSpPr>
        <a:xfrm>
          <a:off x="0" y="0"/>
          <a:ext cx="0" cy="0"/>
          <a:chOff x="0" y="0"/>
          <a:chExt cx="0" cy="0"/>
        </a:xfrm>
      </p:grpSpPr>
      <p:sp>
        <p:nvSpPr>
          <p:cNvPr id="1291" name="Google Shape;1291;p115"/>
          <p:cNvSpPr txBox="1">
            <a:spLocks noGrp="1"/>
          </p:cNvSpPr>
          <p:nvPr>
            <p:ph type="body" idx="1"/>
          </p:nvPr>
        </p:nvSpPr>
        <p:spPr>
          <a:xfrm>
            <a:off x="461100" y="914400"/>
            <a:ext cx="8221800" cy="499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Many sequences start with the terms 2 and 8.</a:t>
            </a:r>
            <a:endParaRPr sz="2400"/>
          </a:p>
          <a:p>
            <a:pPr marL="457200" lvl="0" indent="0" algn="l" rtl="0">
              <a:spcBef>
                <a:spcPts val="1000"/>
              </a:spcBef>
              <a:spcAft>
                <a:spcPts val="0"/>
              </a:spcAft>
              <a:buNone/>
            </a:pPr>
            <a:endParaRPr sz="2400"/>
          </a:p>
          <a:p>
            <a:pPr marL="457200" lvl="0" indent="-342900" algn="l" rtl="0">
              <a:spcBef>
                <a:spcPts val="1000"/>
              </a:spcBef>
              <a:spcAft>
                <a:spcPts val="0"/>
              </a:spcAft>
              <a:buSzPts val="1800"/>
              <a:buAutoNum type="arabicPeriod"/>
            </a:pPr>
            <a:r>
              <a:rPr lang="en"/>
              <a:t>Find the next two terms of the arithmetic sequence 2, 8, ____, ____.</a:t>
            </a:r>
            <a:endParaRPr/>
          </a:p>
          <a:p>
            <a:pPr marL="457200" lvl="0" indent="-342900" algn="l" rtl="0">
              <a:spcBef>
                <a:spcPts val="1000"/>
              </a:spcBef>
              <a:spcAft>
                <a:spcPts val="0"/>
              </a:spcAft>
              <a:buSzPts val="1800"/>
              <a:buAutoNum type="arabicPeriod"/>
            </a:pPr>
            <a:r>
              <a:rPr lang="en"/>
              <a:t>Find the next two terms of the geometric sequence 2, 8, ____, ____.</a:t>
            </a:r>
            <a:endParaRPr/>
          </a:p>
          <a:p>
            <a:pPr marL="457200" lvl="0" indent="-342900" algn="l" rtl="0">
              <a:spcBef>
                <a:spcPts val="1000"/>
              </a:spcBef>
              <a:spcAft>
                <a:spcPts val="0"/>
              </a:spcAft>
              <a:buSzPts val="1800"/>
              <a:buAutoNum type="arabicPeriod"/>
            </a:pPr>
            <a:r>
              <a:rPr lang="en"/>
              <a:t>Find two possible next terms of a sequence 2, 8, ____, ____ that is neither geometric nor arithmetic.</a:t>
            </a:r>
            <a:endParaRPr/>
          </a:p>
          <a:p>
            <a:pPr marL="0" lvl="0" indent="0" algn="l" rtl="0">
              <a:spcBef>
                <a:spcPts val="1000"/>
              </a:spcBef>
              <a:spcAft>
                <a:spcPts val="0"/>
              </a:spcAft>
              <a:buNone/>
            </a:pPr>
            <a:endParaRPr sz="2400"/>
          </a:p>
          <a:p>
            <a:pPr marL="457200" lvl="0" indent="0" algn="l" rtl="0">
              <a:spcBef>
                <a:spcPts val="1000"/>
              </a:spcBef>
              <a:spcAft>
                <a:spcPts val="1000"/>
              </a:spcAft>
              <a:buNone/>
            </a:pPr>
            <a:endParaRPr sz="2400"/>
          </a:p>
        </p:txBody>
      </p:sp>
      <p:sp>
        <p:nvSpPr>
          <p:cNvPr id="1292" name="Google Shape;1292;p115"/>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Do What’s Next</a:t>
            </a:r>
            <a:endParaRPr/>
          </a:p>
        </p:txBody>
      </p:sp>
      <p:sp>
        <p:nvSpPr>
          <p:cNvPr id="1293" name="Google Shape;1293;p115"/>
          <p:cNvSpPr txBox="1">
            <a:spLocks noGrp="1"/>
          </p:cNvSpPr>
          <p:nvPr>
            <p:ph type="subTitle" idx="2"/>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3 ● Activity 4</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7"/>
        <p:cNvGrpSpPr/>
        <p:nvPr/>
      </p:nvGrpSpPr>
      <p:grpSpPr>
        <a:xfrm>
          <a:off x="0" y="0"/>
          <a:ext cx="0" cy="0"/>
          <a:chOff x="0" y="0"/>
          <a:chExt cx="0" cy="0"/>
        </a:xfrm>
      </p:grpSpPr>
      <p:sp>
        <p:nvSpPr>
          <p:cNvPr id="1298" name="Google Shape;1298;p116"/>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1 ● Lesson 3</a:t>
            </a:r>
            <a:endParaRPr/>
          </a:p>
        </p:txBody>
      </p:sp>
      <p:sp>
        <p:nvSpPr>
          <p:cNvPr id="1299" name="Google Shape;1299;p116"/>
          <p:cNvSpPr txBox="1">
            <a:spLocks noGrp="1"/>
          </p:cNvSpPr>
          <p:nvPr>
            <p:ph type="title"/>
          </p:nvPr>
        </p:nvSpPr>
        <p:spPr>
          <a:xfrm>
            <a:off x="390300" y="724825"/>
            <a:ext cx="8308800" cy="9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arithmetic sequence</a:t>
            </a:r>
            <a:endParaRPr/>
          </a:p>
        </p:txBody>
      </p:sp>
      <p:sp>
        <p:nvSpPr>
          <p:cNvPr id="1300" name="Google Shape;1300;p116"/>
          <p:cNvSpPr txBox="1">
            <a:spLocks noGrp="1"/>
          </p:cNvSpPr>
          <p:nvPr>
            <p:ph type="body" idx="2"/>
          </p:nvPr>
        </p:nvSpPr>
        <p:spPr>
          <a:xfrm>
            <a:off x="461100" y="1828800"/>
            <a:ext cx="8351700" cy="40851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400"/>
              <a:t>A sequence in which each term is the previous term plus a constant.</a:t>
            </a:r>
            <a:endParaRPr sz="2400"/>
          </a:p>
        </p:txBody>
      </p:sp>
    </p:spTree>
  </p:cSld>
  <p:clrMapOvr>
    <a:masterClrMapping/>
  </p:clrMapOvr>
</p:sld>
</file>

<file path=ppt/theme/theme1.xml><?xml version="1.0" encoding="utf-8"?>
<a:theme xmlns:a="http://schemas.openxmlformats.org/drawingml/2006/main" name="IM 6-12 Presentation Them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698</Words>
  <Application>Microsoft Office PowerPoint</Application>
  <PresentationFormat>On-screen Show (4:3)</PresentationFormat>
  <Paragraphs>68</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Open Sans</vt:lpstr>
      <vt:lpstr>Poppins</vt:lpstr>
      <vt:lpstr>Arial</vt:lpstr>
      <vt:lpstr>Montserrat</vt:lpstr>
      <vt:lpstr>IM 6-12 Presentation Theme</vt:lpstr>
      <vt:lpstr>Different Types of Sequences</vt:lpstr>
      <vt:lpstr>Let’s look at other types of sequences.</vt:lpstr>
      <vt:lpstr>Remembering Function Notation</vt:lpstr>
      <vt:lpstr>Three Sequences</vt:lpstr>
      <vt:lpstr>Representing a Sequence</vt:lpstr>
      <vt:lpstr>Different Types of Sequences</vt:lpstr>
      <vt:lpstr>PowerPoint Presentation</vt:lpstr>
      <vt:lpstr>Do What’s Next</vt:lpstr>
      <vt:lpstr>arithmetic sequence</vt:lpstr>
      <vt:lpstr>geometric sequence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 Types of Sequences</dc:title>
  <dc:creator>Calise, Anthony J.</dc:creator>
  <cp:lastModifiedBy>Calise, Anthony J.</cp:lastModifiedBy>
  <cp:revision>1</cp:revision>
  <dcterms:modified xsi:type="dcterms:W3CDTF">2024-01-23T12:44:20Z</dcterms:modified>
</cp:coreProperties>
</file>